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1" r:id="rId2"/>
    <p:sldId id="259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4628" autoAdjust="0"/>
  </p:normalViewPr>
  <p:slideViewPr>
    <p:cSldViewPr>
      <p:cViewPr varScale="1">
        <p:scale>
          <a:sx n="63" d="100"/>
          <a:sy n="63" d="100"/>
        </p:scale>
        <p:origin x="13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53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8E5A9E-00B9-4DC9-A67B-5BFCBADB8B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4F87B-6B9E-4E39-8460-8FAC299AE6B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6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F5C78-9026-481E-A9A1-03C5A77DDA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DA6AFCB-9FD1-43A7-8814-74BAF94BBA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7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F2456856-09B4-4F4B-89D9-233D85D2F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96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0AF5CDE-E619-480D-9C59-7154BBBEE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975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F4948-A864-4877-852C-1839D36BA9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8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0ED78-7B13-4786-A3DB-AB57963C19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7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4402-B27B-4868-994B-790C279F45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9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4E69F-BB05-473E-9551-4B5F28DB36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1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3248-CE84-4F61-95D3-79BD869559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7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8EE5-82D1-43E5-815D-851674BC4C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2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9C75C-4E32-4BA6-99E1-29D2B972AC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E044E-56A5-49A1-81D9-DB2462A8D3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2832D4B-9F79-4C5E-A4A6-B12B3BE532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691680" y="2492896"/>
            <a:ext cx="6551613" cy="1363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8881" y="2713062"/>
            <a:ext cx="6304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Чистоговорки</a:t>
            </a:r>
            <a:endParaRPr lang="ru-RU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652963"/>
            <a:ext cx="8007350" cy="1443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ЧЕ-ЧЕ-ЧЕ-ЧЕ- ГРЯЗЬ У МИШКИ НА ПЛЕЧЕ</a:t>
            </a:r>
          </a:p>
        </p:txBody>
      </p:sp>
      <p:pic>
        <p:nvPicPr>
          <p:cNvPr id="33799" name="Picture 7" descr="медвежон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04813"/>
            <a:ext cx="5761038" cy="428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652963"/>
            <a:ext cx="8007350" cy="1443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ЧУ-ЧУ-ЧУ-ЧУ- ИСКУПАТЬ ЕГО ХОЧУ</a:t>
            </a:r>
          </a:p>
        </p:txBody>
      </p:sp>
      <p:pic>
        <p:nvPicPr>
          <p:cNvPr id="35847" name="Picture 7" descr="медвежа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50850"/>
            <a:ext cx="6265863" cy="419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652963"/>
            <a:ext cx="8007350" cy="14430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800" dirty="0"/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ЧИ-ЧИ-ЧИ-ЧИ- ТИШЕ МИШКА НЕ ВОРЧИ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ЧА-ЧА-ЧА-ЧА – ВЕДЬ ВОДА НЕ ГОРЯЧА</a:t>
            </a:r>
          </a:p>
        </p:txBody>
      </p:sp>
      <p:pic>
        <p:nvPicPr>
          <p:cNvPr id="37895" name="Picture 7" descr="у воды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8913"/>
            <a:ext cx="5975350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365625"/>
            <a:ext cx="8007350" cy="17303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36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СУ-СУ-СУ-СУ- НЕ ВПУСКАЮТ В ДОМ ЛИСУ</a:t>
            </a:r>
          </a:p>
        </p:txBody>
      </p:sp>
      <p:pic>
        <p:nvPicPr>
          <p:cNvPr id="46087" name="Picture 7" descr="лис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9863"/>
            <a:ext cx="6624638" cy="4691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652963"/>
            <a:ext cx="8007350" cy="14430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СА-СА-СА-СА-ЖДЕТ ЗА ДВЕРЬЮ ДВА ЧАСА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СЫ-СЫ-СЫ-СЫ- ОНА ХОЧЕТ КОЛБАСЫ</a:t>
            </a:r>
          </a:p>
        </p:txBody>
      </p:sp>
      <p:pic>
        <p:nvPicPr>
          <p:cNvPr id="48135" name="Picture 7" descr="лис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76250"/>
            <a:ext cx="5111750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3600" dirty="0"/>
          </a:p>
          <a:p>
            <a:pPr algn="ctr">
              <a:buFont typeface="Wingdings" pitchFamily="2" charset="2"/>
              <a:buNone/>
            </a:pPr>
            <a:r>
              <a:rPr lang="ru-RU" sz="3600" dirty="0"/>
              <a:t>СИ-СИ-СИ-СИ- ЕЙ КУСОЧЕК ОТНЕСИ</a:t>
            </a:r>
          </a:p>
        </p:txBody>
      </p:sp>
      <p:pic>
        <p:nvPicPr>
          <p:cNvPr id="50183" name="Picture 7" descr="лиса и колбас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692150"/>
            <a:ext cx="6769100" cy="3949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508500"/>
            <a:ext cx="8007350" cy="15875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ЗЫ-ЗЫ-ЗЫ-ЗЫ- СТАЛО СКУЧНО БЕЗ КОЗЫ</a:t>
            </a:r>
          </a:p>
        </p:txBody>
      </p:sp>
      <p:pic>
        <p:nvPicPr>
          <p:cNvPr id="52231" name="Picture 7" descr="коз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404813"/>
            <a:ext cx="619283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724400"/>
            <a:ext cx="8007350" cy="1371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ЗЕ-ЗЕ-ЗЕ-ЗЕ- Я НАРВАЛ ТРАВЫ КОЗЕ</a:t>
            </a:r>
          </a:p>
        </p:txBody>
      </p:sp>
      <p:pic>
        <p:nvPicPr>
          <p:cNvPr id="54279" name="Picture 7" descr="нарвал трав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8913"/>
            <a:ext cx="6048375" cy="451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ЗУ-ЗУ-ЗУ-ЗУ- Я ПРИВЕЛ ДОМОЙ КОЗУ</a:t>
            </a:r>
          </a:p>
          <a:p>
            <a:pPr algn="ctr">
              <a:buFont typeface="Wingdings" pitchFamily="2" charset="2"/>
              <a:buNone/>
            </a:pPr>
            <a:r>
              <a:rPr lang="ru-RU" sz="3600" dirty="0"/>
              <a:t>ЗА-ЗА-ЗА-ЗА- У МЕНЯ ЖИВЕТ КОЗА</a:t>
            </a:r>
          </a:p>
        </p:txBody>
      </p:sp>
      <p:pic>
        <p:nvPicPr>
          <p:cNvPr id="56327" name="Picture 7" descr="живет коз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60350"/>
            <a:ext cx="5184775" cy="388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508500"/>
            <a:ext cx="8007350" cy="15875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ШИ-ШИ-ШИ-ШИ- КАК КОНФЕТКИ ХОРОШИ</a:t>
            </a:r>
          </a:p>
        </p:txBody>
      </p:sp>
      <p:pic>
        <p:nvPicPr>
          <p:cNvPr id="58371" name="Picture 3" descr="конфетки хорош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76250"/>
            <a:ext cx="6337300" cy="41989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9050"/>
            <a:ext cx="9144000" cy="6877050"/>
          </a:xfrm>
        </p:spPr>
      </p:pic>
      <p:pic>
        <p:nvPicPr>
          <p:cNvPr id="7174" name="Picture 6" descr="0_75393_5a56a99f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3754437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27088" y="5373688"/>
            <a:ext cx="77771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КУ-КУ-КУ-КУ – СПЕЛ ПЕТУХ КУКАРЕКУ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508500"/>
            <a:ext cx="8007350" cy="15875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dirty="0"/>
              <a:t>ШО-ШО-ШО-ШО- МОЙТЕ РУКИ ХОРОШО</a:t>
            </a:r>
          </a:p>
        </p:txBody>
      </p:sp>
      <p:pic>
        <p:nvPicPr>
          <p:cNvPr id="59395" name="Picture 3" descr="мойте ру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33375"/>
            <a:ext cx="568960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437063"/>
            <a:ext cx="8007350" cy="1658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ШУ-ШУ-ШУ-ШУ- Я К СТОЛУ ВАС ПРИГЛАШУ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ША-ША-ША-ША-  БУДЕТ КУШАТЬ НЕ СПЕША</a:t>
            </a:r>
          </a:p>
        </p:txBody>
      </p:sp>
      <p:pic>
        <p:nvPicPr>
          <p:cNvPr id="60419" name="Picture 3" descr="пригашу к стол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8913"/>
            <a:ext cx="5976938" cy="426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900113" y="4149725"/>
            <a:ext cx="8007350" cy="2019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 algn="ctr">
              <a:buFont typeface="Wingdings" pitchFamily="2" charset="2"/>
              <a:buNone/>
            </a:pPr>
            <a:r>
              <a:rPr lang="ru-RU" dirty="0"/>
              <a:t>ГИ-ГИ-ГИ-ГИ - НА ЛУЖОК СКОРЕЙ БЕГИ</a:t>
            </a:r>
          </a:p>
        </p:txBody>
      </p:sp>
      <p:pic>
        <p:nvPicPr>
          <p:cNvPr id="19467" name="Picture 11" descr="ЛУЖОК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476250"/>
            <a:ext cx="6008687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ГУ-ГУ-ГУ-ГУ -  ХОДЯТ ГУСИ НА ЛУГУ</a:t>
            </a:r>
          </a:p>
        </p:txBody>
      </p:sp>
      <p:pic>
        <p:nvPicPr>
          <p:cNvPr id="17415" name="Picture 7" descr="гуси на луг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713" y="260350"/>
            <a:ext cx="6264275" cy="456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3789363"/>
            <a:ext cx="8007350" cy="23066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dirty="0"/>
              <a:t>КИ-КИ-КИ- КИ– ХОДЯТ  КОНИ И БЫКИ</a:t>
            </a:r>
          </a:p>
        </p:txBody>
      </p:sp>
      <p:pic>
        <p:nvPicPr>
          <p:cNvPr id="22536" name="Picture 8" descr="кони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41413"/>
            <a:ext cx="4598987" cy="380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9" descr="бык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1125538"/>
            <a:ext cx="4140200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508500"/>
            <a:ext cx="8007350" cy="1587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ЖА-ЖА-ЖА-ЖА- МЫ НАШЛИ В ЛЕСУ ЕЖА</a:t>
            </a:r>
          </a:p>
        </p:txBody>
      </p:sp>
      <p:pic>
        <p:nvPicPr>
          <p:cNvPr id="24586" name="Picture 10" descr="ежик в лес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404813"/>
            <a:ext cx="6408738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5445125"/>
            <a:ext cx="8007350" cy="6508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ЖУ-ЖУ-ЖУ-ЖУ- ДАЛИ ЯБЛОКИ ЕЖУ</a:t>
            </a:r>
          </a:p>
        </p:txBody>
      </p:sp>
      <p:pic>
        <p:nvPicPr>
          <p:cNvPr id="27659" name="Picture 11" descr="ежик и ябло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549275"/>
            <a:ext cx="6911975" cy="436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4797425"/>
            <a:ext cx="8007350" cy="12985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ЖЕ-ЖЕ-ЖЕ-ЖЕ- ЕЖИК СЪЕЛ ИХ УЖЕ</a:t>
            </a:r>
          </a:p>
        </p:txBody>
      </p:sp>
      <p:pic>
        <p:nvPicPr>
          <p:cNvPr id="29705" name="Picture 9" descr="ежик в лес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333375"/>
            <a:ext cx="5903913" cy="4352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38200" y="5229225"/>
            <a:ext cx="8007350" cy="8667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dirty="0"/>
              <a:t>ЖИ-ЖИ-ЖИ-ЖИ-НАМ ЖИВОТИК ПОКАЖИ</a:t>
            </a:r>
          </a:p>
        </p:txBody>
      </p:sp>
      <p:pic>
        <p:nvPicPr>
          <p:cNvPr id="31751" name="Picture 7" descr="животик еж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2275" y="188913"/>
            <a:ext cx="6264275" cy="5005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257</TotalTime>
  <Words>122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Impact</vt:lpstr>
      <vt:lpstr>Wingdings</vt:lpstr>
      <vt:lpstr>Трава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mariy</cp:lastModifiedBy>
  <cp:revision>7</cp:revision>
  <dcterms:created xsi:type="dcterms:W3CDTF">2012-04-07T05:32:06Z</dcterms:created>
  <dcterms:modified xsi:type="dcterms:W3CDTF">2021-02-08T17:25:24Z</dcterms:modified>
</cp:coreProperties>
</file>