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9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3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8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8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2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2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9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8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B1DFA-EED8-430D-A713-85C6F11DE51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9BB0E-D8F0-4BA9-B2D1-4BEA0C367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27687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Пальчиковая гимнастика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9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г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mariy</cp:lastModifiedBy>
  <cp:revision>2</cp:revision>
  <dcterms:created xsi:type="dcterms:W3CDTF">2015-01-21T13:58:23Z</dcterms:created>
  <dcterms:modified xsi:type="dcterms:W3CDTF">2021-02-08T17:22:30Z</dcterms:modified>
</cp:coreProperties>
</file>