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188640"/>
            <a:ext cx="3528392" cy="604867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Дорогие мама и папа, 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в нашей жизни произошло очень много перемен. И самая главная из них – дистанционное обучение. 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Мы понимаем, что у вас и так много работы и хлопот с нами добавилось, но именно сегодня для </a:t>
            </a:r>
            <a:r>
              <a:rPr lang="ru-RU" sz="2800" dirty="0">
                <a:solidFill>
                  <a:schemeClr val="tx1"/>
                </a:solidFill>
              </a:rPr>
              <a:t>нас очень важна ваша </a:t>
            </a:r>
            <a:r>
              <a:rPr lang="ru-RU" sz="2800" dirty="0" smtClean="0">
                <a:solidFill>
                  <a:schemeClr val="tx1"/>
                </a:solidFill>
              </a:rPr>
              <a:t>поддержка и </a:t>
            </a:r>
            <a:r>
              <a:rPr lang="ru-RU" sz="2800" dirty="0">
                <a:solidFill>
                  <a:schemeClr val="tx1"/>
                </a:solidFill>
              </a:rPr>
              <a:t>ваша </a:t>
            </a:r>
            <a:r>
              <a:rPr lang="ru-RU" sz="2800" dirty="0" smtClean="0">
                <a:solidFill>
                  <a:schemeClr val="tx1"/>
                </a:solidFill>
              </a:rPr>
              <a:t>помощь. Помогите нам справиться.</a:t>
            </a:r>
            <a:endParaRPr lang="ru-RU" sz="4200" dirty="0" smtClean="0">
              <a:solidFill>
                <a:schemeClr val="tx1"/>
              </a:solidFill>
            </a:endParaRPr>
          </a:p>
          <a:p>
            <a:r>
              <a:rPr lang="ru-RU" sz="3600" dirty="0" smtClean="0">
                <a:solidFill>
                  <a:schemeClr val="tx1"/>
                </a:solidFill>
              </a:rPr>
              <a:t> 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user\Desktop\уроки\5bc7e7107ebba_61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5" t="2585" r="8296" b="2927"/>
          <a:stretch/>
        </p:blipFill>
        <p:spPr bwMode="auto">
          <a:xfrm>
            <a:off x="323528" y="1248229"/>
            <a:ext cx="3947886" cy="4513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000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15890"/>
    </mc:Choice>
    <mc:Fallback>
      <p:transition advTm="1589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dirty="0"/>
              <a:t>Памятка родителям от ребенка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373616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000" dirty="0"/>
              <a:t>1. Не полагайтесь на силу в отношениях со мной. </a:t>
            </a:r>
            <a:r>
              <a:rPr lang="ru-RU" sz="3000" dirty="0" smtClean="0"/>
              <a:t>Я такой же человек, как и вы. Попробуйте поговорить со мной. </a:t>
            </a:r>
            <a:endParaRPr lang="ru-RU" sz="3000" dirty="0"/>
          </a:p>
          <a:p>
            <a:pPr marL="0" indent="0">
              <a:buNone/>
            </a:pPr>
            <a:r>
              <a:rPr lang="ru-RU" sz="3000" dirty="0"/>
              <a:t>2. Не давайте обещаний, которых вы не можете исполнить: это ослабляет мою веру в вас.</a:t>
            </a:r>
          </a:p>
          <a:p>
            <a:pPr marL="0" indent="0">
              <a:buNone/>
            </a:pPr>
            <a:r>
              <a:rPr lang="ru-RU" sz="3000" dirty="0"/>
              <a:t>3. </a:t>
            </a:r>
            <a:r>
              <a:rPr lang="ru-RU" sz="3000" dirty="0" smtClean="0"/>
              <a:t>Не </a:t>
            </a:r>
            <a:r>
              <a:rPr lang="ru-RU" sz="3000" dirty="0"/>
              <a:t>делайте для меня и за меня то, что я в состоянии сделать сам. </a:t>
            </a:r>
            <a:r>
              <a:rPr lang="ru-RU" sz="3000" dirty="0" smtClean="0"/>
              <a:t>Дайте мне возможность учиться справляться с трудностями самостоятельно.</a:t>
            </a:r>
            <a:r>
              <a:rPr lang="ru-RU" sz="3000" dirty="0"/>
              <a:t> </a:t>
            </a:r>
            <a:endParaRPr lang="ru-RU" sz="3000" dirty="0" smtClean="0"/>
          </a:p>
          <a:p>
            <a:pPr marL="0" indent="0">
              <a:buNone/>
            </a:pPr>
            <a:r>
              <a:rPr lang="ru-RU" sz="3000" dirty="0" smtClean="0"/>
              <a:t>4</a:t>
            </a:r>
            <a:r>
              <a:rPr lang="ru-RU" sz="3000" dirty="0"/>
              <a:t>. Не отмахивайтесь от меня, когда я прошу о помощи. То, что кажется вам пустяками, может быть для меня непосильной задачей. 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4520247"/>
      </p:ext>
    </p:extLst>
  </p:cSld>
  <p:clrMapOvr>
    <a:masterClrMapping/>
  </p:clrMapOvr>
  <p:transition spd="slow" advClick="0" advTm="15861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dirty="0" smtClean="0"/>
              <a:t>5</a:t>
            </a:r>
            <a:r>
              <a:rPr lang="ru-RU" sz="2600" dirty="0"/>
              <a:t>. Не поправляйте меня в присутствии посторонних людей. Я обращу гораздо больше внимания на ваше замечание, если вы скажете мне все спокойно с глазу на глаз.</a:t>
            </a:r>
          </a:p>
          <a:p>
            <a:pPr marL="0" indent="0">
              <a:buNone/>
            </a:pPr>
            <a:r>
              <a:rPr lang="ru-RU" sz="2600" dirty="0"/>
              <a:t>6. </a:t>
            </a:r>
            <a:r>
              <a:rPr lang="ru-RU" sz="2600" dirty="0" smtClean="0"/>
              <a:t>Не </a:t>
            </a:r>
            <a:r>
              <a:rPr lang="ru-RU" sz="2600" dirty="0"/>
              <a:t>заставляйте меня чувствовать, что мои </a:t>
            </a:r>
            <a:r>
              <a:rPr lang="ru-RU" sz="2600" dirty="0" smtClean="0"/>
              <a:t>поступки ужасны. </a:t>
            </a:r>
            <a:r>
              <a:rPr lang="ru-RU" sz="2600" dirty="0"/>
              <a:t>Я должен научиться делать ошибки, не ощущая при этом, что я ни на что не годен.</a:t>
            </a:r>
          </a:p>
          <a:p>
            <a:pPr marL="0" indent="0">
              <a:buNone/>
            </a:pPr>
            <a:r>
              <a:rPr lang="ru-RU" sz="2600" dirty="0" smtClean="0"/>
              <a:t>7. </a:t>
            </a:r>
            <a:r>
              <a:rPr lang="ru-RU" sz="2600" dirty="0"/>
              <a:t>Не подвергайте слишком большому испытанию мою честность. Будучи запуган, я легко превращаюсь в лжеца</a:t>
            </a:r>
            <a:r>
              <a:rPr lang="ru-RU" sz="2600" dirty="0" smtClean="0"/>
              <a:t>.</a:t>
            </a:r>
          </a:p>
          <a:p>
            <a:pPr marL="0" indent="0">
              <a:buNone/>
            </a:pPr>
            <a:r>
              <a:rPr lang="ru-RU" sz="2600" dirty="0"/>
              <a:t>9. Не защищайте меня от последствий моих собственных ошибок. Я учусь на собственном опыте.</a:t>
            </a:r>
          </a:p>
          <a:p>
            <a:pPr marL="0" indent="0">
              <a:buNone/>
            </a:pP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3511673"/>
      </p:ext>
    </p:extLst>
  </p:cSld>
  <p:clrMapOvr>
    <a:masterClrMapping/>
  </p:clrMapOvr>
  <p:transition spd="slow" advClick="0" advTm="16047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072" y="764704"/>
            <a:ext cx="835292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/>
              <a:t>10</a:t>
            </a:r>
            <a:r>
              <a:rPr lang="ru-RU" sz="2600" dirty="0"/>
              <a:t>. Не пытайтесь от меня отделаться, когда я задаю откровенные вопросы. Если вы не будете на них отвечать, вы увидите, что я вообще перестану задавать вам вопросы и буду искать информацию на стороне.</a:t>
            </a:r>
          </a:p>
          <a:p>
            <a:r>
              <a:rPr lang="ru-RU" sz="2600" dirty="0"/>
              <a:t>11. </a:t>
            </a:r>
            <a:r>
              <a:rPr lang="ru-RU" sz="2600" dirty="0" smtClean="0"/>
              <a:t>Не </a:t>
            </a:r>
            <a:r>
              <a:rPr lang="ru-RU" sz="2600" dirty="0"/>
              <a:t>беспокойтесь, что мы проводим вместе слишком мало времени. Значение имеет то, как мы его проводим</a:t>
            </a:r>
            <a:r>
              <a:rPr lang="ru-RU" sz="2600" dirty="0" smtClean="0"/>
              <a:t>.</a:t>
            </a:r>
          </a:p>
          <a:p>
            <a:r>
              <a:rPr lang="ru-RU" sz="2600" dirty="0" smtClean="0"/>
              <a:t>12. Привлекайте меня к домашним делам, так я научусь внимательно относиться к вашему труду и окажу вам посильную помощь.</a:t>
            </a:r>
          </a:p>
          <a:p>
            <a:r>
              <a:rPr lang="ru-RU" sz="2600" dirty="0"/>
              <a:t>13. Пусть мои страхи и опасения не вызывают у вас беспокойства. Иначе я буду бояться еще больше. Покажите мне, что такое мужество.</a:t>
            </a:r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215838108"/>
      </p:ext>
    </p:extLst>
  </p:cSld>
  <p:clrMapOvr>
    <a:masterClrMapping/>
  </p:clrMapOvr>
  <p:transition spd="slow" advClick="0" advTm="15914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уроки\SEM-YA-768x51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34" t="6106" r="20834" b="5518"/>
          <a:stretch/>
        </p:blipFill>
        <p:spPr bwMode="auto">
          <a:xfrm>
            <a:off x="539552" y="1412776"/>
            <a:ext cx="4267200" cy="436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44008" y="836712"/>
            <a:ext cx="376950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dirty="0" smtClean="0"/>
          </a:p>
          <a:p>
            <a:pPr algn="ctr"/>
            <a:r>
              <a:rPr lang="ru-RU" sz="3600" b="1" dirty="0" smtClean="0"/>
              <a:t>И </a:t>
            </a:r>
            <a:r>
              <a:rPr lang="ru-RU" sz="3600" b="1" dirty="0"/>
              <a:t>самое главное! </a:t>
            </a:r>
            <a:endParaRPr lang="ru-RU" sz="3600" b="1" dirty="0" smtClean="0"/>
          </a:p>
          <a:p>
            <a:pPr algn="ctr"/>
            <a:r>
              <a:rPr lang="ru-RU" sz="3600" b="1" dirty="0" smtClean="0"/>
              <a:t>Я </a:t>
            </a:r>
            <a:r>
              <a:rPr lang="ru-RU" sz="3600" b="1" dirty="0"/>
              <a:t>вас так сильно люблю! Пожалуйста, </a:t>
            </a:r>
            <a:endParaRPr lang="ru-RU" sz="3600" b="1" dirty="0" smtClean="0"/>
          </a:p>
          <a:p>
            <a:pPr algn="ctr"/>
            <a:r>
              <a:rPr lang="ru-RU" sz="3600" b="1" dirty="0" smtClean="0"/>
              <a:t>ответьте </a:t>
            </a:r>
            <a:r>
              <a:rPr lang="ru-RU" sz="3600" b="1" dirty="0"/>
              <a:t>мне тем же</a:t>
            </a:r>
            <a:r>
              <a:rPr lang="ru-RU" sz="3600" b="1" dirty="0" smtClean="0"/>
              <a:t>...</a:t>
            </a:r>
          </a:p>
          <a:p>
            <a:pPr algn="ctr"/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1836361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 advTm="16056">
        <p:push dir="u"/>
      </p:transition>
    </mc:Choice>
    <mc:Fallback>
      <p:transition spd="slow" advClick="0" advTm="16056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83</TotalTime>
  <Words>382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Остин</vt:lpstr>
      <vt:lpstr> </vt:lpstr>
      <vt:lpstr>Памятка родителям от ребенка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родителям от ребенка  </dc:title>
  <dc:creator>user</dc:creator>
  <cp:lastModifiedBy>user</cp:lastModifiedBy>
  <cp:revision>7</cp:revision>
  <dcterms:created xsi:type="dcterms:W3CDTF">2020-04-11T06:43:39Z</dcterms:created>
  <dcterms:modified xsi:type="dcterms:W3CDTF">2020-04-11T08:17:14Z</dcterms:modified>
</cp:coreProperties>
</file>