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9" r:id="rId3"/>
    <p:sldId id="283" r:id="rId4"/>
    <p:sldId id="282" r:id="rId5"/>
    <p:sldId id="288" r:id="rId6"/>
    <p:sldId id="290" r:id="rId7"/>
    <p:sldId id="270" r:id="rId8"/>
    <p:sldId id="273" r:id="rId9"/>
    <p:sldId id="284" r:id="rId10"/>
    <p:sldId id="277" r:id="rId11"/>
    <p:sldId id="28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6" d="100"/>
          <a:sy n="76" d="100"/>
        </p:scale>
        <p:origin x="-634" y="4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0B2486-C710-466D-B04A-961A53327EBB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79F591-9978-427A-8E10-5B3F1AFEDD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0B2486-C710-466D-B04A-961A53327EBB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79F591-9978-427A-8E10-5B3F1AFEDD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0B2486-C710-466D-B04A-961A53327EBB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79F591-9978-427A-8E10-5B3F1AFEDD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0B2486-C710-466D-B04A-961A53327EBB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79F591-9978-427A-8E10-5B3F1AFEDD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0B2486-C710-466D-B04A-961A53327EBB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79F591-9978-427A-8E10-5B3F1AFEDD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0B2486-C710-466D-B04A-961A53327EBB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79F591-9978-427A-8E10-5B3F1AFEDD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0B2486-C710-466D-B04A-961A53327EBB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79F591-9978-427A-8E10-5B3F1AFEDD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0B2486-C710-466D-B04A-961A53327EBB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79F591-9978-427A-8E10-5B3F1AFEDD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0B2486-C710-466D-B04A-961A53327EBB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79F591-9978-427A-8E10-5B3F1AFEDD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0B2486-C710-466D-B04A-961A53327EBB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79F591-9978-427A-8E10-5B3F1AFEDD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0B2486-C710-466D-B04A-961A53327EBB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79F591-9978-427A-8E10-5B3F1AFEDD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00B2486-C710-466D-B04A-961A53327EBB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F79F591-9978-427A-8E10-5B3F1AFEDD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188640"/>
            <a:ext cx="7704856" cy="309634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kk-K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Отбасындағы және қоғамдағы әкенің рөлі.</a:t>
            </a:r>
            <a:br>
              <a:rPr lang="kk-K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3573016"/>
            <a:ext cx="7406640" cy="2952328"/>
          </a:xfrm>
        </p:spPr>
        <p:txBody>
          <a:bodyPr>
            <a:normAutofit/>
          </a:bodyPr>
          <a:lstStyle/>
          <a:p>
            <a:pPr algn="ctr"/>
            <a:endParaRPr lang="kk-KZ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188640"/>
            <a:ext cx="7674056" cy="64087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Қорыта айтқанда әр отбасында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ата-ана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өз міндетін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дұрыс атқарса, баланы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дұрыс жолға саламын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қиналмасаңызда болады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sz="2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Себебі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бала </a:t>
            </a:r>
            <a:r>
              <a:rPr lang="ru-RU" sz="2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дұрыс өмір сүруді мына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сізбен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бізден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үйренеді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sz="2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Баланың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тәрбиелі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өсуіне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рухани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отбасының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тигізетін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әсері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мол.     </a:t>
            </a:r>
          </a:p>
        </p:txBody>
      </p:sp>
      <p:pic>
        <p:nvPicPr>
          <p:cNvPr id="4" name="Рисунок 3" descr="https://i.pinimg.com/736x/02/49/90/024990d4865a183207ad3f023b48484b--families-html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3068960"/>
            <a:ext cx="5688632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Картинки по запросу назарларыңызға рахмет gif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88640"/>
            <a:ext cx="7566552" cy="216024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39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Отбасы</a:t>
            </a:r>
            <a:r>
              <a:rPr lang="ru-RU" sz="39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39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адамның жақсылық жасауға үйренетін ең бірінші</a:t>
            </a:r>
            <a:r>
              <a:rPr lang="ru-RU" sz="39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9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әлеуметтік ортасы</a:t>
            </a:r>
            <a:r>
              <a:rPr lang="ru-RU" sz="39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r">
              <a:buNone/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В.А. Сухомлинский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www.orleu-uko.kz/wp-content/uploads/2017/09/99686423_1.jpe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348880"/>
            <a:ext cx="7848872" cy="4509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75656" y="1028343"/>
            <a:ext cx="6336704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Құрметті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ата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аналар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ұстаздар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ru-RU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Бүгінгі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конференция «</a:t>
            </a:r>
            <a:r>
              <a:rPr lang="ru-RU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Отбасындағы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қоғамдағы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әкенің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рөлі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 - </a:t>
            </a:r>
            <a:r>
              <a:rPr lang="ru-RU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деген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тақырыпта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өткелі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отыр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Мұндағы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негізгі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мақсат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«Бала </a:t>
            </a:r>
            <a:r>
              <a:rPr lang="ru-RU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нені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білсе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жастан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ұядан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өле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өлгенше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соны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таныр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қиядан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 - </a:t>
            </a:r>
            <a:r>
              <a:rPr lang="ru-RU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дегендей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бала </a:t>
            </a:r>
            <a:r>
              <a:rPr lang="ru-RU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тәрбиесінің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отбасынан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бастау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алатындығын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түсіндіру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Баланың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бас </a:t>
            </a:r>
            <a:r>
              <a:rPr lang="ru-RU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ұстазы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ата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ана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десек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соның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ішінде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қазіргі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уақыттағы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әкелердің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тәрбиелік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рөлі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әңгімелесу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кеңесу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отыр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«</a:t>
            </a:r>
            <a:r>
              <a:rPr lang="ru-RU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Таяқтау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оңай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тәрбиелеу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қиын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 - </a:t>
            </a:r>
            <a:r>
              <a:rPr lang="ru-RU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дей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отыра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ата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ана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баласының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қашанда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жақсы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адам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білімді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маман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болғанын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қалайды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Олай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болса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әрбір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бала </a:t>
            </a:r>
            <a:r>
              <a:rPr lang="ru-RU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ата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ананың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еңбегін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бағалай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білуге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тиісті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080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259632" y="476672"/>
            <a:ext cx="7499350" cy="4800600"/>
          </a:xfrm>
        </p:spPr>
        <p:txBody>
          <a:bodyPr>
            <a:normAutofit fontScale="85000" lnSpcReduction="20000"/>
          </a:bodyPr>
          <a:lstStyle/>
          <a:p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Жүздеген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мамандық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кәсіп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түрі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бар.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Бірі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темір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жолын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құрайды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басқасы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үй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салады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үшіншісі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бидай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өсіреді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төртіншісі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адамдарды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емдейді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бесіншісі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киім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тігеді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Сөйте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тұра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күзетшіден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бастап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министрге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дейін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барлық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кәсіп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иелерін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алмастыруға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Орнын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толтыруға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болмайтын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ғана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мамандық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бар.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ұлға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әке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болу. «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Әке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көрген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тон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пішер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Әкеге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қарап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ұл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өсер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әкенің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тәрбиесін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жүз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мектеп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бере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алмайды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деген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нақылдар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әке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мамандығының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қадір-қасиетін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артық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ауыз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сөзсіз-ақ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ұғындырып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тұр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 </a:t>
            </a:r>
            <a:endParaRPr lang="ru-RU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2294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Круглая лента лицом вверх 5"/>
          <p:cNvSpPr/>
          <p:nvPr/>
        </p:nvSpPr>
        <p:spPr>
          <a:xfrm>
            <a:off x="2483768" y="2348880"/>
            <a:ext cx="3888432" cy="1368152"/>
          </a:xfrm>
          <a:prstGeom prst="ellipseRibbon2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Әке 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971600" y="0"/>
            <a:ext cx="3456384" cy="16288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Отбасында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ең басты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орынды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иеленеді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8" name="Овал 7"/>
          <p:cNvSpPr/>
          <p:nvPr/>
        </p:nvSpPr>
        <p:spPr>
          <a:xfrm>
            <a:off x="107504" y="1628800"/>
            <a:ext cx="2304256" cy="1728192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Білімнің, даналықтың, тәртіптің іске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асырушысы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Әке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251520" y="3645024"/>
            <a:ext cx="3024336" cy="18002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Ер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азамат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әйелін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балаларын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қорғаушы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отбасының барлық мұқтаждығын өтеуші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2267744" y="5373216"/>
            <a:ext cx="3816424" cy="1484784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Әйел, баласының денсаулығына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біліміне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кепілдік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беретін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адам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1" name="Овал 10"/>
          <p:cNvSpPr/>
          <p:nvPr/>
        </p:nvSpPr>
        <p:spPr>
          <a:xfrm>
            <a:off x="5436096" y="4221088"/>
            <a:ext cx="3707904" cy="1656184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Сонымен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қатар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ер </a:t>
            </a:r>
            <a:r>
              <a:rPr lang="ru-RU" sz="1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адам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отбасындағы материялдық молшылықты қамтамассыз етуі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2" name="Овал 11"/>
          <p:cNvSpPr/>
          <p:nvPr/>
        </p:nvSpPr>
        <p:spPr>
          <a:xfrm>
            <a:off x="6228184" y="2276872"/>
            <a:ext cx="2736304" cy="165618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Ер </a:t>
            </a:r>
            <a:r>
              <a:rPr lang="ru-RU" sz="1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азамат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өз отбасын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қорғауы керек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Отбасының барлық мүшелері өздерін қауіпсіз сезінулері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3" name="Овал 12"/>
          <p:cNvSpPr/>
          <p:nvPr/>
        </p:nvSpPr>
        <p:spPr>
          <a:xfrm>
            <a:off x="4860032" y="188640"/>
            <a:ext cx="3923928" cy="165618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Міндеті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әйелге лайықты құрмет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пен </a:t>
            </a:r>
            <a:r>
              <a:rPr lang="ru-RU" sz="1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ізетті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көрсету және олардың көз жасына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қалмауға ұмтылу болып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табылады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910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0"/>
            <a:ext cx="7498080" cy="764704"/>
          </a:xfrm>
        </p:spPr>
        <p:txBody>
          <a:bodyPr>
            <a:normAutofit/>
          </a:bodyPr>
          <a:lstStyle/>
          <a:p>
            <a:r>
              <a:rPr lang="kk-KZ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Бала тәрбиесіндегі ананың рөлі 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0" y="692696"/>
            <a:ext cx="3491880" cy="273630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Адамгершілігі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оның тыныс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алысы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сияқты, қарапайымдылығы оның өмірлік күші, ақиқат жолында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жүру оның күнделікті парызы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болуы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қажет.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ru-RU" sz="1400" dirty="0">
              <a:solidFill>
                <a:srgbClr val="FF0000"/>
              </a:solidFill>
            </a:endParaRPr>
          </a:p>
        </p:txBody>
      </p:sp>
      <p:pic>
        <p:nvPicPr>
          <p:cNvPr id="6" name="Рисунок 5" descr="https://fs00.infourok.ru/images/doc/206/234646/hello_html_m4b8aa7f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1052736"/>
            <a:ext cx="1584176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Овал 6"/>
          <p:cNvSpPr/>
          <p:nvPr/>
        </p:nvSpPr>
        <p:spPr>
          <a:xfrm>
            <a:off x="5508104" y="764704"/>
            <a:ext cx="3419872" cy="280831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Отбасындағы береке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әйелге байланысты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Бұл өте нәзік көзге көрінбейтін дүние.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Егер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отбасыңызда бақ, береке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молшылық болсын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десеңіз отбасыңыз 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тек </a:t>
            </a:r>
            <a:r>
              <a:rPr lang="ru-RU" sz="1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қана өзінің ішкі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қызығушылығымен ғана өмір сүрмеуі керек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pPr algn="ctr"/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059832" y="3284984"/>
            <a:ext cx="3059832" cy="2664296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Бала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өмірінің алғашқы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бес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жылында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міндетті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түрде анасымен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болуы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6300192" y="3573016"/>
            <a:ext cx="3059832" cy="280831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Ана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өзінің міндетін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басқаларға аудара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салмауы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тиіс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(ата-әжесіне, күтушіге, балабақшаға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</a:p>
        </p:txBody>
      </p:sp>
      <p:sp>
        <p:nvSpPr>
          <p:cNvPr id="10" name="Овал 9"/>
          <p:cNvSpPr/>
          <p:nvPr/>
        </p:nvSpPr>
        <p:spPr>
          <a:xfrm>
            <a:off x="-180528" y="3501008"/>
            <a:ext cx="3059832" cy="280831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Өте ерте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жастан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әлеуметтік мекемелерге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берілген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балалар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анасы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ғана бере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алатын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мейірімнен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ru-RU" sz="1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жылылықтан, ізгіліктен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сүйіспеншіліктен кенде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қалады.</a:t>
            </a:r>
            <a:endParaRPr lang="ru-RU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123728" y="6165304"/>
            <a:ext cx="5040560" cy="69269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Үй </a:t>
            </a:r>
            <a:r>
              <a:rPr lang="ru-RU" sz="24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анасыз</a:t>
            </a:r>
            <a:r>
              <a:rPr lang="ru-RU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иесіз</a:t>
            </a:r>
            <a:r>
              <a:rPr lang="ru-RU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қалғандай көрінеді</a:t>
            </a:r>
            <a:r>
              <a:rPr lang="ru-RU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50181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188640"/>
            <a:ext cx="7674056" cy="6480720"/>
          </a:xfrm>
        </p:spPr>
        <p:txBody>
          <a:bodyPr/>
          <a:lstStyle/>
          <a:p>
            <a:endParaRPr lang="en-US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Отбасы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ұлттың, мемлекеттің, әлемнің, адамзаттың негізі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Сондықтан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оны </a:t>
            </a:r>
            <a:r>
              <a:rPr lang="ru-RU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нығайту керек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Отбасында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тыныштық болса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үйде тыныштық болады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en-US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Үйде тыныштық болса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мемлекетте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тыныштық болады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Мемлекетте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тыныштық болса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әлемде тыныштық болады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0"/>
            <a:ext cx="7498080" cy="778098"/>
          </a:xfrm>
        </p:spPr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Ынтымақтастықта тәрбиелеу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75656" y="2924944"/>
            <a:ext cx="7488832" cy="3744416"/>
          </a:xfrm>
        </p:spPr>
        <p:txBody>
          <a:bodyPr>
            <a:noAutofit/>
          </a:bodyPr>
          <a:lstStyle/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Егер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анасы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оған өтірік айтып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оны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алдап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тұрса онда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бала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тыңдамайды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Ал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егер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әкесінің айтып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тұрғаны басқа болып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істегені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одан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басқа болса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, бала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оған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құлақ аспайды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Егер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баланы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алдап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табиғатына қарсы әрекет етсе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онда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бала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тыңдамайды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Егер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анасы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оған үлкендердің ақылын тыңдау керек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тұрып, өзі күйеуін тыңдамаса онда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бала да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олардың ақылына құлақ аспайды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Баланы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ақылға құлақ қоятын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тіл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алғыш ету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үшін ең алдымен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ынтымақтастыққа әрекет етіп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үлкендердің өзі өзін-өзі жақсы мінез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құлыққа тәрбиелеуі тиіс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лево 3"/>
          <p:cNvSpPr/>
          <p:nvPr/>
        </p:nvSpPr>
        <p:spPr>
          <a:xfrm rot="1643065">
            <a:off x="5857076" y="927152"/>
            <a:ext cx="3311799" cy="1698046"/>
          </a:xfrm>
          <a:prstGeom prst="lef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Баланы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ақылға құлақ қоюшылыққа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қалай жеткізуге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5" name="Сердце 4"/>
          <p:cNvSpPr/>
          <p:nvPr/>
        </p:nvSpPr>
        <p:spPr>
          <a:xfrm>
            <a:off x="0" y="692696"/>
            <a:ext cx="2843808" cy="2592288"/>
          </a:xfrm>
          <a:prstGeom prst="hear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Баланың жүрегінде жоғары </a:t>
            </a:r>
            <a:r>
              <a:rPr lang="ru-RU" sz="1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“мен” </a:t>
            </a:r>
            <a:r>
              <a:rPr lang="ru-RU" sz="16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орын</a:t>
            </a:r>
            <a:r>
              <a:rPr lang="ru-RU" sz="1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алған ол</a:t>
            </a:r>
            <a:r>
              <a:rPr lang="ru-RU" sz="1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интуитивті</a:t>
            </a:r>
            <a:r>
              <a:rPr lang="ru-RU" sz="1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түрде бәрін сезінеді</a:t>
            </a:r>
            <a:r>
              <a:rPr lang="ru-RU" sz="1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6" name="Рисунок 5" descr="http://timothykurek.com/wp-content/uploads/2017/09/512-best-deti-images-on-pinterest-clip-art-drawings-and-school-on-school-kids-clipart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908720"/>
            <a:ext cx="2188716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692696"/>
            <a:ext cx="770485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Бала </a:t>
            </a:r>
            <a:r>
              <a:rPr lang="ru-RU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тәрбиесіндегі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негізгі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қағидалар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Баланы </a:t>
            </a:r>
            <a:r>
              <a:rPr lang="ru-RU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жас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кезінен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бастап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сыйлап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қадір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қасиетін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ар – </a:t>
            </a:r>
            <a:r>
              <a:rPr lang="ru-RU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намысын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бағалап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дұрыс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сөйлесіп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дұрыс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қарым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қатынас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жасаған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абзал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Әдепсіз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сөз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дөрекі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айқай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тәрбиедегі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жаман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әдіс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Бала </a:t>
            </a:r>
            <a:r>
              <a:rPr lang="ru-RU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оған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үйреніп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кетеді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Соған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орай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дөрекілікке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бой </a:t>
            </a:r>
            <a:r>
              <a:rPr lang="ru-RU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алдырады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Өзің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баланы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сыйламай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тұрып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одан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өзіңе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ілтипат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құрмет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көрсетуін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талап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етудің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өзі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ұят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Баланың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айтайын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деген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өтінішін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ақылдасқысы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келген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мәселесін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тыңдап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ақыл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кеңес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Ер </a:t>
            </a:r>
            <a:r>
              <a:rPr lang="ru-RU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адамның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жақсы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әке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болуы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өзіне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мақсат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қою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отбасындағы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баланы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тәрбиелеуге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қажетті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жағдайларды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жасау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олар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отбасындағы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жайлылықтың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атмосферасы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отбасындағы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үнемді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ұйымдастырылған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тұрмыс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баланың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күн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тәртібі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баласына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деген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махаббат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баланың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тұлғасын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сыйлау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ата-анасының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екі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жақтық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беделі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отбасының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барлық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мүшелері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тарапынан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сонымен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қатар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мектеп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пен </a:t>
            </a:r>
            <a:r>
              <a:rPr lang="ru-RU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отбасынан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келісілген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бірұтас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талаптар</a:t>
            </a:r>
            <a:endParaRPr lang="ru-RU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8810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1043</TotalTime>
  <Words>581</Words>
  <Application>Microsoft Office PowerPoint</Application>
  <PresentationFormat>Экран (4:3)</PresentationFormat>
  <Paragraphs>33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Солнцестояние</vt:lpstr>
      <vt:lpstr> Отбасындағы және қоғамдағы әкенің рөлі. </vt:lpstr>
      <vt:lpstr>Слайд 2</vt:lpstr>
      <vt:lpstr>Слайд 3</vt:lpstr>
      <vt:lpstr>Слайд 4</vt:lpstr>
      <vt:lpstr>Слайд 5</vt:lpstr>
      <vt:lpstr>Бала тәрбиесіндегі ананың рөлі </vt:lpstr>
      <vt:lpstr>Слайд 7</vt:lpstr>
      <vt:lpstr>Ынтымақтастықта тәрбиелеу</vt:lpstr>
      <vt:lpstr>Слайд 9</vt:lpstr>
      <vt:lpstr>Слайд 10</vt:lpstr>
      <vt:lpstr>Слайд 11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Windows User</dc:creator>
  <cp:lastModifiedBy>привет</cp:lastModifiedBy>
  <cp:revision>90</cp:revision>
  <dcterms:created xsi:type="dcterms:W3CDTF">2018-03-27T07:59:40Z</dcterms:created>
  <dcterms:modified xsi:type="dcterms:W3CDTF">2020-11-16T05:26:25Z</dcterms:modified>
</cp:coreProperties>
</file>