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83" r:id="rId4"/>
    <p:sldId id="282" r:id="rId5"/>
    <p:sldId id="288" r:id="rId6"/>
    <p:sldId id="290" r:id="rId7"/>
    <p:sldId id="270" r:id="rId8"/>
    <p:sldId id="273" r:id="rId9"/>
    <p:sldId id="284" r:id="rId10"/>
    <p:sldId id="277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634" y="4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0B2486-C710-466D-B04A-961A53327EBB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79F591-9978-427A-8E10-5B3F1AFEDD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88640"/>
            <a:ext cx="7704856" cy="30963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Отбасындағы және қоғамдағы әкенің рөлі.</a:t>
            </a:r>
            <a:b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573016"/>
            <a:ext cx="7406640" cy="2952328"/>
          </a:xfrm>
        </p:spPr>
        <p:txBody>
          <a:bodyPr>
            <a:normAutofit/>
          </a:bodyPr>
          <a:lstStyle/>
          <a:p>
            <a:pPr algn="ctr"/>
            <a:endParaRPr lang="kk-KZ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7674056" cy="6408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Қорыта айтқанда әр отбасында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ата-ана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 міндетін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дұрыс атқарса, баланы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дұрыс жолға саламын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қиналмасаңызда болады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дұрыс өмір сүруді мына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сізбен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бізден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үйренеді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тәрбиелі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өсуіне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отбасының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тигізетін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әсері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мол.     </a:t>
            </a:r>
          </a:p>
        </p:txBody>
      </p:sp>
      <p:pic>
        <p:nvPicPr>
          <p:cNvPr id="4" name="Рисунок 3" descr="https://i.pinimg.com/736x/02/49/90/024990d4865a183207ad3f023b48484b--families-htm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068960"/>
            <a:ext cx="568863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инки по запросу назарларыңызға рахмет 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7566552" cy="21602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9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9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адамның жақсылық жасауға үйренетін ең бірінші</a:t>
            </a:r>
            <a:r>
              <a:rPr lang="ru-RU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әлеуметтік ортасы</a:t>
            </a:r>
            <a:r>
              <a:rPr lang="ru-RU" sz="3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В.А. Сухомлинский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orleu-uko.kz/wp-content/uploads/2017/09/99686423_1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7848872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028343"/>
            <a:ext cx="63367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Құрметті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аналар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ұстаздар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конференция «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Отбасындағы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қоғамдағы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әкенің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рөлі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тақырыпта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өткелі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Мұндағы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«Бала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нені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білсе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ұядан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өлгенше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соны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таныр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қиядан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дегендей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тәрбиесінің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отбасынан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бастау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алатындығын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түсіндіру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ұстазы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десек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соның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қазіргі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уақыттағы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әкелердің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рөлі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әңгімелесу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кеңесу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отыр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Таяқтау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оңай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қиын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отыра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баласының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қашанда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маман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болғанын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қалайды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Олай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ананың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еңбегін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бағалай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08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259632" y="476672"/>
            <a:ext cx="7499350" cy="480060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Жүздеген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темір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жолын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басқасы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салады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үшіншісі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бидай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өсіреді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төртіншісі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емдейді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бесіншісі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киім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тігеді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Сөйте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күзетшіден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министрге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иелерін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алмастыруға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Орнын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толтыруға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болмайтын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мамандық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ұлға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болу. «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көрген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тон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пішер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Әкеге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қарап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ұл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өсер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әкенің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тәрбиесін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жүз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нақылдар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әке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мамандығының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қадір-қасиетін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ауыз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сөзсіз-ақ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ұғындырып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2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Круглая лента лицом вверх 5"/>
          <p:cNvSpPr/>
          <p:nvPr/>
        </p:nvSpPr>
        <p:spPr>
          <a:xfrm>
            <a:off x="2483768" y="2348880"/>
            <a:ext cx="3888432" cy="1368152"/>
          </a:xfrm>
          <a:prstGeom prst="ellipseRibbon2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Әке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71600" y="0"/>
            <a:ext cx="3456384" cy="16288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Отбасында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 басты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орынды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иеленеді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Овал 7"/>
          <p:cNvSpPr/>
          <p:nvPr/>
        </p:nvSpPr>
        <p:spPr>
          <a:xfrm>
            <a:off x="107504" y="1628800"/>
            <a:ext cx="2304256" cy="172819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Білімнің, даналықтың, тәртіптің іске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асырушысы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Әке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1520" y="3645024"/>
            <a:ext cx="3024336" cy="1800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әйелін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балаларын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қорғаушы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отбасының барлық мұқтаждығын өтеуші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267744" y="5373216"/>
            <a:ext cx="3816424" cy="148478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Әйел, баласының денсаулығына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біліміне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кепілдік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Овал 10"/>
          <p:cNvSpPr/>
          <p:nvPr/>
        </p:nvSpPr>
        <p:spPr>
          <a:xfrm>
            <a:off x="5436096" y="4221088"/>
            <a:ext cx="3707904" cy="165618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қатар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отбасындағы материялдық молшылықты қамтамассыз етуі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Овал 11"/>
          <p:cNvSpPr/>
          <p:nvPr/>
        </p:nvSpPr>
        <p:spPr>
          <a:xfrm>
            <a:off x="6228184" y="2276872"/>
            <a:ext cx="2736304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 отбасын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қорғауы керек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Отбасының барлық мүшелері өздерін қауіпсіз сезінулері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Овал 12"/>
          <p:cNvSpPr/>
          <p:nvPr/>
        </p:nvSpPr>
        <p:spPr>
          <a:xfrm>
            <a:off x="4860032" y="188640"/>
            <a:ext cx="3923928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Міндеті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әйелге лайықты құрмет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ізетті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көрсету және олардың көз жасына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қалмауға ұмтылу болып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10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764704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 тәрбиесіндегі ананың рөлі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692696"/>
            <a:ext cx="3491880" cy="27363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Адамгершілігі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оның тыныс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алысы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сияқты, қарапайымдылығы оның өмірлік күші, ақиқат жолында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жүру оның күнделікті парызы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қажет.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https://fs00.infourok.ru/images/doc/206/234646/hello_html_m4b8aa7f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052736"/>
            <a:ext cx="158417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5508104" y="764704"/>
            <a:ext cx="3419872" cy="28083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Отбасындағы береке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әйелге байланысты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Бұл өте нәзік көзге көрінбейтін дүние.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отбасыңызда бақ, береке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молшылық болсын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десеңіз отбасыңыз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қана өзінің ішкі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қызығушылығымен ғана өмір сүрмеуі керек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ctr"/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59832" y="3284984"/>
            <a:ext cx="3059832" cy="26642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өмірінің алғашқы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жылында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түрде анасымен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00192" y="3573016"/>
            <a:ext cx="3059832" cy="28083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өзінің міндетін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басқаларға аудара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салмауы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(ата-әжесіне, күтушіге, балабақшаға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0" name="Овал 9"/>
          <p:cNvSpPr/>
          <p:nvPr/>
        </p:nvSpPr>
        <p:spPr>
          <a:xfrm>
            <a:off x="-180528" y="3501008"/>
            <a:ext cx="3059832" cy="28083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Өте ерте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жастан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әлеуметтік мекемелерге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анасы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ғана бере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мейірімнен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жылылықтан, ізгіліктен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сүйіспеншіліктен кенде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қалады.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23728" y="6165304"/>
            <a:ext cx="5040560" cy="6926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ru-RU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анасыз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иесіз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қалғандай көрінеді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018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7674056" cy="6480720"/>
          </a:xfrm>
        </p:spPr>
        <p:txBody>
          <a:bodyPr/>
          <a:lstStyle/>
          <a:p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Отбасы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ұлттың, мемлекеттің, әлемнің, адамзаттың негізі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Сондықтан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нығайту керек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Отбасында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тыныштық болса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үйде тыныштық болады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Үйде тыныштық болса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мемлекетте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тыныштық болады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Мемлекетте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тыныштық болса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әлемде тыныштық болады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77809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Ынтымақтастықта тәрбиелеу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924944"/>
            <a:ext cx="7488832" cy="3744416"/>
          </a:xfrm>
        </p:spPr>
        <p:txBody>
          <a:bodyPr>
            <a:no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оған өтірік айтып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алдап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тұрса онда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тыңдамайды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Ал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әкесінің айтып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тұрғаны басқа болып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істегені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басқа болса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, бала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оған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құлақ аспайды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алдап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табиғатына қарсы әрекет етсе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тыңдамайды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оған үлкендердің ақылын тыңдау керек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тұрып, өзі күйеуін тыңдамаса онда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бала 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олардың ақылына құлақ аспайды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Баланы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ақылға құлақ қоятын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алғыш ету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үшін ең алдымен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ынтымақтастыққа әрекет етіп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үлкендердің өзі өзін-өзі жақсы мінез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құлыққа тәрбиелеуі тиіс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/>
          <p:cNvSpPr/>
          <p:nvPr/>
        </p:nvSpPr>
        <p:spPr>
          <a:xfrm rot="1643065">
            <a:off x="5857076" y="927152"/>
            <a:ext cx="3311799" cy="1698046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Баланы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ақылға құлақ қоюшылыққа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қалай жеткізуге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Сердце 4"/>
          <p:cNvSpPr/>
          <p:nvPr/>
        </p:nvSpPr>
        <p:spPr>
          <a:xfrm>
            <a:off x="0" y="692696"/>
            <a:ext cx="2843808" cy="2592288"/>
          </a:xfrm>
          <a:prstGeom prst="hear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Баланың жүрегінде жоғары </a:t>
            </a:r>
            <a:r>
              <a:rPr lang="ru-RU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“мен” </a:t>
            </a:r>
            <a:r>
              <a:rPr lang="ru-RU" sz="1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алған ол</a:t>
            </a:r>
            <a:r>
              <a:rPr lang="ru-RU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интуитивті</a:t>
            </a:r>
            <a:r>
              <a:rPr lang="ru-RU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түрде бәрін сезінеді</a:t>
            </a:r>
            <a:r>
              <a:rPr lang="ru-RU" sz="1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Рисунок 5" descr="http://timothykurek.com/wp-content/uploads/2017/09/512-best-deti-images-on-pinterest-clip-art-drawings-and-school-on-school-kids-clipar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908720"/>
            <a:ext cx="2188716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тәрбиесіндегі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қағидалар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Баланы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кезінен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сыйлап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қадір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қасиетін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ар –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намысын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сөйлесіп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абзал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Әдепсіз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дөрекі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айқай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тәрбиедегі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жаман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Бала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үйреніп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Соған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дөрекілікке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бой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алдырады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сыйламай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тұрып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өзіңе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ілтипат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құрмет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көрсетуін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етудің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ұят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айтайын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өтінішін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ақылдасқысы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мәселесін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тыңдап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ақыл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әке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отбасындағы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тәрбиелеуге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жағдайларды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отбасындағы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жайлылықтың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атмосферасы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отбасындағы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үнемді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ұйымдастырылған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тұрмыс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тәртібі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баласына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тұлғасын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сыйлау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ата-анасының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жақтық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беделі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отбасының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мүшелері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отбасынан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келісілген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бірұтас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талаптар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88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1043</TotalTime>
  <Words>581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Отбасындағы және қоғамдағы әкенің рөлі. </vt:lpstr>
      <vt:lpstr>Слайд 2</vt:lpstr>
      <vt:lpstr>Слайд 3</vt:lpstr>
      <vt:lpstr>Слайд 4</vt:lpstr>
      <vt:lpstr>Слайд 5</vt:lpstr>
      <vt:lpstr>Бала тәрбиесіндегі ананың рөлі </vt:lpstr>
      <vt:lpstr>Слайд 7</vt:lpstr>
      <vt:lpstr>Ынтымақтастықта тәрбиелеу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привет</cp:lastModifiedBy>
  <cp:revision>90</cp:revision>
  <dcterms:created xsi:type="dcterms:W3CDTF">2018-03-27T07:59:40Z</dcterms:created>
  <dcterms:modified xsi:type="dcterms:W3CDTF">2020-11-16T05:26:25Z</dcterms:modified>
</cp:coreProperties>
</file>