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70" r:id="rId6"/>
    <p:sldId id="261" r:id="rId7"/>
    <p:sldId id="283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7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54" autoAdjust="0"/>
  </p:normalViewPr>
  <p:slideViewPr>
    <p:cSldViewPr>
      <p:cViewPr>
        <p:scale>
          <a:sx n="50" d="100"/>
          <a:sy n="50" d="100"/>
        </p:scale>
        <p:origin x="-1860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5D07BB-4ADF-4CEA-9901-3732F6F59B3E}" type="doc">
      <dgm:prSet loTypeId="urn:microsoft.com/office/officeart/2005/8/layout/radia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8A23D01-08F3-4B06-B61C-777BFE3811D7}">
      <dgm:prSet phldrT="[Текст]"/>
      <dgm:spPr/>
      <dgm:t>
        <a:bodyPr/>
        <a:lstStyle/>
        <a:p>
          <a:r>
            <a:rPr lang="ru-RU" dirty="0" smtClean="0"/>
            <a:t>Семья</a:t>
          </a:r>
          <a:endParaRPr lang="ru-RU" dirty="0"/>
        </a:p>
      </dgm:t>
    </dgm:pt>
    <dgm:pt modelId="{B8D585F3-809B-4053-A461-FC88F73A0824}" type="parTrans" cxnId="{096320DF-08CC-4538-BC16-6F36D722BF9F}">
      <dgm:prSet/>
      <dgm:spPr/>
      <dgm:t>
        <a:bodyPr/>
        <a:lstStyle/>
        <a:p>
          <a:endParaRPr lang="ru-RU"/>
        </a:p>
      </dgm:t>
    </dgm:pt>
    <dgm:pt modelId="{A0E84604-9CEB-4BFF-B476-01273308B469}" type="sibTrans" cxnId="{096320DF-08CC-4538-BC16-6F36D722BF9F}">
      <dgm:prSet/>
      <dgm:spPr/>
      <dgm:t>
        <a:bodyPr/>
        <a:lstStyle/>
        <a:p>
          <a:endParaRPr lang="ru-RU"/>
        </a:p>
      </dgm:t>
    </dgm:pt>
    <dgm:pt modelId="{8EDE639F-A0CF-49C4-B971-7094C1993389}">
      <dgm:prSet phldrT="[Текст]"/>
      <dgm:spPr/>
      <dgm:t>
        <a:bodyPr/>
        <a:lstStyle/>
        <a:p>
          <a:r>
            <a:rPr lang="ru-RU" dirty="0" smtClean="0"/>
            <a:t>дом</a:t>
          </a:r>
          <a:endParaRPr lang="ru-RU" dirty="0"/>
        </a:p>
      </dgm:t>
    </dgm:pt>
    <dgm:pt modelId="{75A9867C-D54A-4E03-B1F4-29293E9A1487}" type="parTrans" cxnId="{2DC4E196-6E5A-44DC-8711-CAE203CB135C}">
      <dgm:prSet/>
      <dgm:spPr/>
      <dgm:t>
        <a:bodyPr/>
        <a:lstStyle/>
        <a:p>
          <a:endParaRPr lang="ru-RU"/>
        </a:p>
      </dgm:t>
    </dgm:pt>
    <dgm:pt modelId="{32998C20-DB60-4C76-A4E7-508600B8B51A}" type="sibTrans" cxnId="{2DC4E196-6E5A-44DC-8711-CAE203CB135C}">
      <dgm:prSet/>
      <dgm:spPr/>
      <dgm:t>
        <a:bodyPr/>
        <a:lstStyle/>
        <a:p>
          <a:endParaRPr lang="ru-RU"/>
        </a:p>
      </dgm:t>
    </dgm:pt>
    <dgm:pt modelId="{64409C7A-0F38-443C-AFF8-C54E5A71412F}">
      <dgm:prSet phldrT="[Текст]"/>
      <dgm:spPr/>
      <dgm:t>
        <a:bodyPr/>
        <a:lstStyle/>
        <a:p>
          <a:r>
            <a:rPr lang="ru-RU" dirty="0" smtClean="0"/>
            <a:t>дети</a:t>
          </a:r>
          <a:endParaRPr lang="ru-RU" dirty="0"/>
        </a:p>
      </dgm:t>
    </dgm:pt>
    <dgm:pt modelId="{D0063383-8175-4D48-8BD8-61D9277A409C}" type="parTrans" cxnId="{4D9AA216-2AED-41BF-82B7-2A3C289C1732}">
      <dgm:prSet/>
      <dgm:spPr/>
      <dgm:t>
        <a:bodyPr/>
        <a:lstStyle/>
        <a:p>
          <a:endParaRPr lang="ru-RU"/>
        </a:p>
      </dgm:t>
    </dgm:pt>
    <dgm:pt modelId="{FF402C63-24ED-4993-B8CA-5921316D22AB}" type="sibTrans" cxnId="{4D9AA216-2AED-41BF-82B7-2A3C289C1732}">
      <dgm:prSet/>
      <dgm:spPr/>
      <dgm:t>
        <a:bodyPr/>
        <a:lstStyle/>
        <a:p>
          <a:endParaRPr lang="ru-RU"/>
        </a:p>
      </dgm:t>
    </dgm:pt>
    <dgm:pt modelId="{47780614-B507-41CB-8937-42598B59FCA5}">
      <dgm:prSet phldrT="[Текст]"/>
      <dgm:spPr/>
      <dgm:t>
        <a:bodyPr/>
        <a:lstStyle/>
        <a:p>
          <a:r>
            <a:rPr lang="ru-RU" dirty="0" smtClean="0"/>
            <a:t>родители</a:t>
          </a:r>
          <a:endParaRPr lang="ru-RU" dirty="0"/>
        </a:p>
      </dgm:t>
    </dgm:pt>
    <dgm:pt modelId="{186D1A2B-E624-4DA4-9BE5-DE0418657778}" type="parTrans" cxnId="{2AEF44DC-B4D8-488E-BF85-3102A7068500}">
      <dgm:prSet/>
      <dgm:spPr/>
      <dgm:t>
        <a:bodyPr/>
        <a:lstStyle/>
        <a:p>
          <a:endParaRPr lang="ru-RU"/>
        </a:p>
      </dgm:t>
    </dgm:pt>
    <dgm:pt modelId="{74D68FF9-4D67-45EE-9063-0D839A440047}" type="sibTrans" cxnId="{2AEF44DC-B4D8-488E-BF85-3102A7068500}">
      <dgm:prSet/>
      <dgm:spPr/>
      <dgm:t>
        <a:bodyPr/>
        <a:lstStyle/>
        <a:p>
          <a:endParaRPr lang="ru-RU"/>
        </a:p>
      </dgm:t>
    </dgm:pt>
    <dgm:pt modelId="{505638D1-A29E-4120-B193-F4BE4FF686A2}">
      <dgm:prSet phldrT="[Текст]"/>
      <dgm:spPr/>
      <dgm:t>
        <a:bodyPr/>
        <a:lstStyle/>
        <a:p>
          <a:r>
            <a:rPr lang="ru-RU" dirty="0" smtClean="0"/>
            <a:t>любовь</a:t>
          </a:r>
          <a:endParaRPr lang="ru-RU" dirty="0"/>
        </a:p>
      </dgm:t>
    </dgm:pt>
    <dgm:pt modelId="{0B67D767-C45E-462D-BF7D-FFDC4FFE518E}" type="parTrans" cxnId="{2B3C0F0D-BE07-4EA2-86B6-CC1E4A2C8C00}">
      <dgm:prSet/>
      <dgm:spPr/>
      <dgm:t>
        <a:bodyPr/>
        <a:lstStyle/>
        <a:p>
          <a:endParaRPr lang="ru-RU"/>
        </a:p>
      </dgm:t>
    </dgm:pt>
    <dgm:pt modelId="{9211C9A3-05D9-471B-A147-BFE017A4C794}" type="sibTrans" cxnId="{2B3C0F0D-BE07-4EA2-86B6-CC1E4A2C8C00}">
      <dgm:prSet/>
      <dgm:spPr/>
      <dgm:t>
        <a:bodyPr/>
        <a:lstStyle/>
        <a:p>
          <a:endParaRPr lang="ru-RU"/>
        </a:p>
      </dgm:t>
    </dgm:pt>
    <dgm:pt modelId="{C4FC4C6A-D14C-481B-8EB4-E8B9847E326C}">
      <dgm:prSet/>
      <dgm:spPr/>
      <dgm:t>
        <a:bodyPr/>
        <a:lstStyle/>
        <a:p>
          <a:r>
            <a:rPr lang="ru-RU" dirty="0" smtClean="0"/>
            <a:t>забота</a:t>
          </a:r>
          <a:endParaRPr lang="ru-RU" dirty="0"/>
        </a:p>
      </dgm:t>
    </dgm:pt>
    <dgm:pt modelId="{274A8814-4CD6-4B0F-9F92-0730571661DD}" type="parTrans" cxnId="{1DFCC2B3-9C47-4610-8DC9-D05BEC6E7BF2}">
      <dgm:prSet/>
      <dgm:spPr/>
      <dgm:t>
        <a:bodyPr/>
        <a:lstStyle/>
        <a:p>
          <a:endParaRPr lang="ru-RU"/>
        </a:p>
      </dgm:t>
    </dgm:pt>
    <dgm:pt modelId="{7A64EB99-AA50-4523-8AC6-110162088E9F}" type="sibTrans" cxnId="{1DFCC2B3-9C47-4610-8DC9-D05BEC6E7BF2}">
      <dgm:prSet/>
      <dgm:spPr/>
      <dgm:t>
        <a:bodyPr/>
        <a:lstStyle/>
        <a:p>
          <a:endParaRPr lang="ru-RU"/>
        </a:p>
      </dgm:t>
    </dgm:pt>
    <dgm:pt modelId="{E134FF84-B17D-4B09-ABD1-8942230130D4}">
      <dgm:prSet/>
      <dgm:spPr/>
      <dgm:t>
        <a:bodyPr/>
        <a:lstStyle/>
        <a:p>
          <a:r>
            <a:rPr lang="ru-RU" dirty="0" smtClean="0"/>
            <a:t>тепло</a:t>
          </a:r>
          <a:endParaRPr lang="ru-RU" dirty="0"/>
        </a:p>
      </dgm:t>
    </dgm:pt>
    <dgm:pt modelId="{F19FA21E-9018-4A30-A29A-05F294192A3E}" type="parTrans" cxnId="{1537115E-C921-441D-A332-5EB6503DF976}">
      <dgm:prSet/>
      <dgm:spPr/>
      <dgm:t>
        <a:bodyPr/>
        <a:lstStyle/>
        <a:p>
          <a:endParaRPr lang="ru-RU"/>
        </a:p>
      </dgm:t>
    </dgm:pt>
    <dgm:pt modelId="{711BAA18-EDA6-44C1-857E-A2A7E5399389}" type="sibTrans" cxnId="{1537115E-C921-441D-A332-5EB6503DF976}">
      <dgm:prSet/>
      <dgm:spPr/>
      <dgm:t>
        <a:bodyPr/>
        <a:lstStyle/>
        <a:p>
          <a:endParaRPr lang="ru-RU"/>
        </a:p>
      </dgm:t>
    </dgm:pt>
    <dgm:pt modelId="{7EED0783-C916-4A9F-A0BB-89020C3EDAFE}">
      <dgm:prSet/>
      <dgm:spPr/>
      <dgm:t>
        <a:bodyPr/>
        <a:lstStyle/>
        <a:p>
          <a:r>
            <a:rPr lang="ru-RU" dirty="0" smtClean="0">
              <a:solidFill>
                <a:schemeClr val="accent2"/>
              </a:solidFill>
            </a:rPr>
            <a:t>уют</a:t>
          </a:r>
          <a:endParaRPr lang="ru-RU" dirty="0">
            <a:solidFill>
              <a:schemeClr val="accent2"/>
            </a:solidFill>
          </a:endParaRPr>
        </a:p>
      </dgm:t>
    </dgm:pt>
    <dgm:pt modelId="{8A67148F-0109-4A06-930C-83FDAD48BC5A}" type="parTrans" cxnId="{556A8469-F090-471C-A933-CBFEE6E1D40A}">
      <dgm:prSet/>
      <dgm:spPr/>
      <dgm:t>
        <a:bodyPr/>
        <a:lstStyle/>
        <a:p>
          <a:endParaRPr lang="ru-RU"/>
        </a:p>
      </dgm:t>
    </dgm:pt>
    <dgm:pt modelId="{6D846D84-B84D-4610-BC45-C0602EACFC08}" type="sibTrans" cxnId="{556A8469-F090-471C-A933-CBFEE6E1D40A}">
      <dgm:prSet/>
      <dgm:spPr/>
      <dgm:t>
        <a:bodyPr/>
        <a:lstStyle/>
        <a:p>
          <a:endParaRPr lang="ru-RU"/>
        </a:p>
      </dgm:t>
    </dgm:pt>
    <dgm:pt modelId="{D3825B48-CF93-485C-849E-06C7A1CE2494}">
      <dgm:prSet/>
      <dgm:spPr/>
      <dgm:t>
        <a:bodyPr/>
        <a:lstStyle/>
        <a:p>
          <a:r>
            <a:rPr lang="ru-RU" dirty="0" smtClean="0"/>
            <a:t>традиции</a:t>
          </a:r>
          <a:endParaRPr lang="ru-RU" dirty="0"/>
        </a:p>
      </dgm:t>
    </dgm:pt>
    <dgm:pt modelId="{B421A32C-FE3D-4299-86DE-E06AD87EFA36}" type="parTrans" cxnId="{BD49FD7E-587E-4416-A17B-24366A8D0F2F}">
      <dgm:prSet/>
      <dgm:spPr/>
      <dgm:t>
        <a:bodyPr/>
        <a:lstStyle/>
        <a:p>
          <a:endParaRPr lang="ru-RU"/>
        </a:p>
      </dgm:t>
    </dgm:pt>
    <dgm:pt modelId="{FC066B7E-15E3-4049-9E0B-3BB8737DCAD3}" type="sibTrans" cxnId="{BD49FD7E-587E-4416-A17B-24366A8D0F2F}">
      <dgm:prSet/>
      <dgm:spPr/>
      <dgm:t>
        <a:bodyPr/>
        <a:lstStyle/>
        <a:p>
          <a:endParaRPr lang="ru-RU"/>
        </a:p>
      </dgm:t>
    </dgm:pt>
    <dgm:pt modelId="{8B822B95-CAC2-4D11-B764-B21F7BA355AE}" type="pres">
      <dgm:prSet presAssocID="{7D5D07BB-4ADF-4CEA-9901-3732F6F59B3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946E64-A9BA-49F0-B4EC-13C0462DD0C6}" type="pres">
      <dgm:prSet presAssocID="{38A23D01-08F3-4B06-B61C-777BFE3811D7}" presName="centerShape" presStyleLbl="node0" presStyleIdx="0" presStyleCnt="1"/>
      <dgm:spPr/>
      <dgm:t>
        <a:bodyPr/>
        <a:lstStyle/>
        <a:p>
          <a:endParaRPr lang="ru-RU"/>
        </a:p>
      </dgm:t>
    </dgm:pt>
    <dgm:pt modelId="{C616675F-C8FC-4ECF-AC5B-30C296C02719}" type="pres">
      <dgm:prSet presAssocID="{75A9867C-D54A-4E03-B1F4-29293E9A1487}" presName="Name9" presStyleLbl="parChTrans1D2" presStyleIdx="0" presStyleCnt="8"/>
      <dgm:spPr/>
      <dgm:t>
        <a:bodyPr/>
        <a:lstStyle/>
        <a:p>
          <a:endParaRPr lang="ru-RU"/>
        </a:p>
      </dgm:t>
    </dgm:pt>
    <dgm:pt modelId="{AD55907F-723A-4336-8251-F8DE03A2893F}" type="pres">
      <dgm:prSet presAssocID="{75A9867C-D54A-4E03-B1F4-29293E9A1487}" presName="connTx" presStyleLbl="parChTrans1D2" presStyleIdx="0" presStyleCnt="8"/>
      <dgm:spPr/>
      <dgm:t>
        <a:bodyPr/>
        <a:lstStyle/>
        <a:p>
          <a:endParaRPr lang="ru-RU"/>
        </a:p>
      </dgm:t>
    </dgm:pt>
    <dgm:pt modelId="{2B0D7DAA-AFD4-4C28-B929-BB62D6CEB3D6}" type="pres">
      <dgm:prSet presAssocID="{8EDE639F-A0CF-49C4-B971-7094C199338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939F52-1678-42DD-92CF-3195B4EF1CBF}" type="pres">
      <dgm:prSet presAssocID="{D0063383-8175-4D48-8BD8-61D9277A409C}" presName="Name9" presStyleLbl="parChTrans1D2" presStyleIdx="1" presStyleCnt="8"/>
      <dgm:spPr/>
      <dgm:t>
        <a:bodyPr/>
        <a:lstStyle/>
        <a:p>
          <a:endParaRPr lang="ru-RU"/>
        </a:p>
      </dgm:t>
    </dgm:pt>
    <dgm:pt modelId="{19CD2151-375B-488A-BCE7-3673B7D42128}" type="pres">
      <dgm:prSet presAssocID="{D0063383-8175-4D48-8BD8-61D9277A409C}" presName="connTx" presStyleLbl="parChTrans1D2" presStyleIdx="1" presStyleCnt="8"/>
      <dgm:spPr/>
      <dgm:t>
        <a:bodyPr/>
        <a:lstStyle/>
        <a:p>
          <a:endParaRPr lang="ru-RU"/>
        </a:p>
      </dgm:t>
    </dgm:pt>
    <dgm:pt modelId="{5DA6E277-4A3B-4889-ADF1-22922350EE63}" type="pres">
      <dgm:prSet presAssocID="{64409C7A-0F38-443C-AFF8-C54E5A71412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67CC3-EB51-40D7-96AF-3ECC9AAD3AF1}" type="pres">
      <dgm:prSet presAssocID="{186D1A2B-E624-4DA4-9BE5-DE0418657778}" presName="Name9" presStyleLbl="parChTrans1D2" presStyleIdx="2" presStyleCnt="8"/>
      <dgm:spPr/>
      <dgm:t>
        <a:bodyPr/>
        <a:lstStyle/>
        <a:p>
          <a:endParaRPr lang="ru-RU"/>
        </a:p>
      </dgm:t>
    </dgm:pt>
    <dgm:pt modelId="{65898FE8-B4E6-442E-8F38-7346AB843AEE}" type="pres">
      <dgm:prSet presAssocID="{186D1A2B-E624-4DA4-9BE5-DE0418657778}" presName="connTx" presStyleLbl="parChTrans1D2" presStyleIdx="2" presStyleCnt="8"/>
      <dgm:spPr/>
      <dgm:t>
        <a:bodyPr/>
        <a:lstStyle/>
        <a:p>
          <a:endParaRPr lang="ru-RU"/>
        </a:p>
      </dgm:t>
    </dgm:pt>
    <dgm:pt modelId="{D1F9FF26-5965-4D55-9079-C22570181277}" type="pres">
      <dgm:prSet presAssocID="{47780614-B507-41CB-8937-42598B59FCA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A9E0E1-9D91-4C0F-8076-D0FB23C53E04}" type="pres">
      <dgm:prSet presAssocID="{0B67D767-C45E-462D-BF7D-FFDC4FFE518E}" presName="Name9" presStyleLbl="parChTrans1D2" presStyleIdx="3" presStyleCnt="8"/>
      <dgm:spPr/>
      <dgm:t>
        <a:bodyPr/>
        <a:lstStyle/>
        <a:p>
          <a:endParaRPr lang="ru-RU"/>
        </a:p>
      </dgm:t>
    </dgm:pt>
    <dgm:pt modelId="{E5690B62-5084-479B-B5C4-E6830289AE6C}" type="pres">
      <dgm:prSet presAssocID="{0B67D767-C45E-462D-BF7D-FFDC4FFE518E}" presName="connTx" presStyleLbl="parChTrans1D2" presStyleIdx="3" presStyleCnt="8"/>
      <dgm:spPr/>
      <dgm:t>
        <a:bodyPr/>
        <a:lstStyle/>
        <a:p>
          <a:endParaRPr lang="ru-RU"/>
        </a:p>
      </dgm:t>
    </dgm:pt>
    <dgm:pt modelId="{B9857728-D6DA-4DD2-99E3-E47D9B787AB9}" type="pres">
      <dgm:prSet presAssocID="{505638D1-A29E-4120-B193-F4BE4FF686A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F5E508-8DDE-46ED-A130-97B7F35D97F5}" type="pres">
      <dgm:prSet presAssocID="{274A8814-4CD6-4B0F-9F92-0730571661DD}" presName="Name9" presStyleLbl="parChTrans1D2" presStyleIdx="4" presStyleCnt="8"/>
      <dgm:spPr/>
      <dgm:t>
        <a:bodyPr/>
        <a:lstStyle/>
        <a:p>
          <a:endParaRPr lang="ru-RU"/>
        </a:p>
      </dgm:t>
    </dgm:pt>
    <dgm:pt modelId="{605C2101-576F-46E7-9AF2-6FEF3A7A987C}" type="pres">
      <dgm:prSet presAssocID="{274A8814-4CD6-4B0F-9F92-0730571661DD}" presName="connTx" presStyleLbl="parChTrans1D2" presStyleIdx="4" presStyleCnt="8"/>
      <dgm:spPr/>
      <dgm:t>
        <a:bodyPr/>
        <a:lstStyle/>
        <a:p>
          <a:endParaRPr lang="ru-RU"/>
        </a:p>
      </dgm:t>
    </dgm:pt>
    <dgm:pt modelId="{FFE791D9-5D9E-46F9-A12C-25BBD10A27C9}" type="pres">
      <dgm:prSet presAssocID="{C4FC4C6A-D14C-481B-8EB4-E8B9847E326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31BB3-2C5C-4D9E-990B-169C362FD260}" type="pres">
      <dgm:prSet presAssocID="{F19FA21E-9018-4A30-A29A-05F294192A3E}" presName="Name9" presStyleLbl="parChTrans1D2" presStyleIdx="5" presStyleCnt="8"/>
      <dgm:spPr/>
      <dgm:t>
        <a:bodyPr/>
        <a:lstStyle/>
        <a:p>
          <a:endParaRPr lang="ru-RU"/>
        </a:p>
      </dgm:t>
    </dgm:pt>
    <dgm:pt modelId="{569D4604-9283-4F25-903A-C094FCB10D69}" type="pres">
      <dgm:prSet presAssocID="{F19FA21E-9018-4A30-A29A-05F294192A3E}" presName="connTx" presStyleLbl="parChTrans1D2" presStyleIdx="5" presStyleCnt="8"/>
      <dgm:spPr/>
      <dgm:t>
        <a:bodyPr/>
        <a:lstStyle/>
        <a:p>
          <a:endParaRPr lang="ru-RU"/>
        </a:p>
      </dgm:t>
    </dgm:pt>
    <dgm:pt modelId="{AE45A2A1-B4BF-47AE-9113-530F369AD840}" type="pres">
      <dgm:prSet presAssocID="{E134FF84-B17D-4B09-ABD1-8942230130D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9D12B-F9D7-4691-8A8D-8FF9700036F4}" type="pres">
      <dgm:prSet presAssocID="{8A67148F-0109-4A06-930C-83FDAD48BC5A}" presName="Name9" presStyleLbl="parChTrans1D2" presStyleIdx="6" presStyleCnt="8"/>
      <dgm:spPr/>
      <dgm:t>
        <a:bodyPr/>
        <a:lstStyle/>
        <a:p>
          <a:endParaRPr lang="ru-RU"/>
        </a:p>
      </dgm:t>
    </dgm:pt>
    <dgm:pt modelId="{78692D1C-1BEF-4EDF-8263-66957C187391}" type="pres">
      <dgm:prSet presAssocID="{8A67148F-0109-4A06-930C-83FDAD48BC5A}" presName="connTx" presStyleLbl="parChTrans1D2" presStyleIdx="6" presStyleCnt="8"/>
      <dgm:spPr/>
      <dgm:t>
        <a:bodyPr/>
        <a:lstStyle/>
        <a:p>
          <a:endParaRPr lang="ru-RU"/>
        </a:p>
      </dgm:t>
    </dgm:pt>
    <dgm:pt modelId="{8CBE88E2-4C3F-49CE-B28E-6CD69CD79B26}" type="pres">
      <dgm:prSet presAssocID="{7EED0783-C916-4A9F-A0BB-89020C3EDAF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A977E-38EA-45E4-9AB1-C660FA71A1E3}" type="pres">
      <dgm:prSet presAssocID="{B421A32C-FE3D-4299-86DE-E06AD87EFA36}" presName="Name9" presStyleLbl="parChTrans1D2" presStyleIdx="7" presStyleCnt="8"/>
      <dgm:spPr/>
      <dgm:t>
        <a:bodyPr/>
        <a:lstStyle/>
        <a:p>
          <a:endParaRPr lang="ru-RU"/>
        </a:p>
      </dgm:t>
    </dgm:pt>
    <dgm:pt modelId="{9FC657C9-7642-4D32-AA1C-CF087B7B5FB6}" type="pres">
      <dgm:prSet presAssocID="{B421A32C-FE3D-4299-86DE-E06AD87EFA36}" presName="connTx" presStyleLbl="parChTrans1D2" presStyleIdx="7" presStyleCnt="8"/>
      <dgm:spPr/>
      <dgm:t>
        <a:bodyPr/>
        <a:lstStyle/>
        <a:p>
          <a:endParaRPr lang="ru-RU"/>
        </a:p>
      </dgm:t>
    </dgm:pt>
    <dgm:pt modelId="{303D8C68-4C88-4BEA-8CA0-746FD3A00DF1}" type="pres">
      <dgm:prSet presAssocID="{D3825B48-CF93-485C-849E-06C7A1CE249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0381F1-8078-4463-8827-8F7B2A923491}" type="presOf" srcId="{505638D1-A29E-4120-B193-F4BE4FF686A2}" destId="{B9857728-D6DA-4DD2-99E3-E47D9B787AB9}" srcOrd="0" destOrd="0" presId="urn:microsoft.com/office/officeart/2005/8/layout/radial1"/>
    <dgm:cxn modelId="{CC451B4E-BA8D-4D18-8070-D5863AFB6576}" type="presOf" srcId="{D0063383-8175-4D48-8BD8-61D9277A409C}" destId="{19CD2151-375B-488A-BCE7-3673B7D42128}" srcOrd="1" destOrd="0" presId="urn:microsoft.com/office/officeart/2005/8/layout/radial1"/>
    <dgm:cxn modelId="{096320DF-08CC-4538-BC16-6F36D722BF9F}" srcId="{7D5D07BB-4ADF-4CEA-9901-3732F6F59B3E}" destId="{38A23D01-08F3-4B06-B61C-777BFE3811D7}" srcOrd="0" destOrd="0" parTransId="{B8D585F3-809B-4053-A461-FC88F73A0824}" sibTransId="{A0E84604-9CEB-4BFF-B476-01273308B469}"/>
    <dgm:cxn modelId="{C8FACBE2-B78E-412A-9D41-91BF880B2101}" type="presOf" srcId="{F19FA21E-9018-4A30-A29A-05F294192A3E}" destId="{569D4604-9283-4F25-903A-C094FCB10D69}" srcOrd="1" destOrd="0" presId="urn:microsoft.com/office/officeart/2005/8/layout/radial1"/>
    <dgm:cxn modelId="{DBAECF21-30D0-494E-8B25-B768DE3CE10F}" type="presOf" srcId="{186D1A2B-E624-4DA4-9BE5-DE0418657778}" destId="{65898FE8-B4E6-442E-8F38-7346AB843AEE}" srcOrd="1" destOrd="0" presId="urn:microsoft.com/office/officeart/2005/8/layout/radial1"/>
    <dgm:cxn modelId="{1537115E-C921-441D-A332-5EB6503DF976}" srcId="{38A23D01-08F3-4B06-B61C-777BFE3811D7}" destId="{E134FF84-B17D-4B09-ABD1-8942230130D4}" srcOrd="5" destOrd="0" parTransId="{F19FA21E-9018-4A30-A29A-05F294192A3E}" sibTransId="{711BAA18-EDA6-44C1-857E-A2A7E5399389}"/>
    <dgm:cxn modelId="{0C4D96ED-87A0-4F70-BCB5-5B028F5E6B9D}" type="presOf" srcId="{186D1A2B-E624-4DA4-9BE5-DE0418657778}" destId="{6A067CC3-EB51-40D7-96AF-3ECC9AAD3AF1}" srcOrd="0" destOrd="0" presId="urn:microsoft.com/office/officeart/2005/8/layout/radial1"/>
    <dgm:cxn modelId="{C5E7967A-F6C9-4F16-A07D-FBBFB79D5255}" type="presOf" srcId="{C4FC4C6A-D14C-481B-8EB4-E8B9847E326C}" destId="{FFE791D9-5D9E-46F9-A12C-25BBD10A27C9}" srcOrd="0" destOrd="0" presId="urn:microsoft.com/office/officeart/2005/8/layout/radial1"/>
    <dgm:cxn modelId="{6C3518A5-63BF-460A-8EFC-444B4AAD6E1D}" type="presOf" srcId="{B421A32C-FE3D-4299-86DE-E06AD87EFA36}" destId="{B06A977E-38EA-45E4-9AB1-C660FA71A1E3}" srcOrd="0" destOrd="0" presId="urn:microsoft.com/office/officeart/2005/8/layout/radial1"/>
    <dgm:cxn modelId="{D573ACA3-557E-41D6-AC3A-BC6C51677E1E}" type="presOf" srcId="{0B67D767-C45E-462D-BF7D-FFDC4FFE518E}" destId="{05A9E0E1-9D91-4C0F-8076-D0FB23C53E04}" srcOrd="0" destOrd="0" presId="urn:microsoft.com/office/officeart/2005/8/layout/radial1"/>
    <dgm:cxn modelId="{41C5964C-E038-4856-A179-4B74BC1DB404}" type="presOf" srcId="{38A23D01-08F3-4B06-B61C-777BFE3811D7}" destId="{FD946E64-A9BA-49F0-B4EC-13C0462DD0C6}" srcOrd="0" destOrd="0" presId="urn:microsoft.com/office/officeart/2005/8/layout/radial1"/>
    <dgm:cxn modelId="{556A8469-F090-471C-A933-CBFEE6E1D40A}" srcId="{38A23D01-08F3-4B06-B61C-777BFE3811D7}" destId="{7EED0783-C916-4A9F-A0BB-89020C3EDAFE}" srcOrd="6" destOrd="0" parTransId="{8A67148F-0109-4A06-930C-83FDAD48BC5A}" sibTransId="{6D846D84-B84D-4610-BC45-C0602EACFC08}"/>
    <dgm:cxn modelId="{1DFCC2B3-9C47-4610-8DC9-D05BEC6E7BF2}" srcId="{38A23D01-08F3-4B06-B61C-777BFE3811D7}" destId="{C4FC4C6A-D14C-481B-8EB4-E8B9847E326C}" srcOrd="4" destOrd="0" parTransId="{274A8814-4CD6-4B0F-9F92-0730571661DD}" sibTransId="{7A64EB99-AA50-4523-8AC6-110162088E9F}"/>
    <dgm:cxn modelId="{073F8DB8-9FA6-4E68-8A17-0ADBB3C0ED01}" type="presOf" srcId="{7EED0783-C916-4A9F-A0BB-89020C3EDAFE}" destId="{8CBE88E2-4C3F-49CE-B28E-6CD69CD79B26}" srcOrd="0" destOrd="0" presId="urn:microsoft.com/office/officeart/2005/8/layout/radial1"/>
    <dgm:cxn modelId="{45329FB9-DEB3-4219-84B7-49B6EDDF8679}" type="presOf" srcId="{274A8814-4CD6-4B0F-9F92-0730571661DD}" destId="{FDF5E508-8DDE-46ED-A130-97B7F35D97F5}" srcOrd="0" destOrd="0" presId="urn:microsoft.com/office/officeart/2005/8/layout/radial1"/>
    <dgm:cxn modelId="{3FCD222F-5992-4C16-A4C4-EF07871F8AB0}" type="presOf" srcId="{D3825B48-CF93-485C-849E-06C7A1CE2494}" destId="{303D8C68-4C88-4BEA-8CA0-746FD3A00DF1}" srcOrd="0" destOrd="0" presId="urn:microsoft.com/office/officeart/2005/8/layout/radial1"/>
    <dgm:cxn modelId="{96309600-ABD4-4F5C-9E57-A85BD590C557}" type="presOf" srcId="{E134FF84-B17D-4B09-ABD1-8942230130D4}" destId="{AE45A2A1-B4BF-47AE-9113-530F369AD840}" srcOrd="0" destOrd="0" presId="urn:microsoft.com/office/officeart/2005/8/layout/radial1"/>
    <dgm:cxn modelId="{41B07004-3470-4F7B-B615-1E584BAA16C2}" type="presOf" srcId="{75A9867C-D54A-4E03-B1F4-29293E9A1487}" destId="{AD55907F-723A-4336-8251-F8DE03A2893F}" srcOrd="1" destOrd="0" presId="urn:microsoft.com/office/officeart/2005/8/layout/radial1"/>
    <dgm:cxn modelId="{2DC4E196-6E5A-44DC-8711-CAE203CB135C}" srcId="{38A23D01-08F3-4B06-B61C-777BFE3811D7}" destId="{8EDE639F-A0CF-49C4-B971-7094C1993389}" srcOrd="0" destOrd="0" parTransId="{75A9867C-D54A-4E03-B1F4-29293E9A1487}" sibTransId="{32998C20-DB60-4C76-A4E7-508600B8B51A}"/>
    <dgm:cxn modelId="{9EC4E184-B6AE-4C89-B4B4-4443B8066B7A}" type="presOf" srcId="{7D5D07BB-4ADF-4CEA-9901-3732F6F59B3E}" destId="{8B822B95-CAC2-4D11-B764-B21F7BA355AE}" srcOrd="0" destOrd="0" presId="urn:microsoft.com/office/officeart/2005/8/layout/radial1"/>
    <dgm:cxn modelId="{BD49FD7E-587E-4416-A17B-24366A8D0F2F}" srcId="{38A23D01-08F3-4B06-B61C-777BFE3811D7}" destId="{D3825B48-CF93-485C-849E-06C7A1CE2494}" srcOrd="7" destOrd="0" parTransId="{B421A32C-FE3D-4299-86DE-E06AD87EFA36}" sibTransId="{FC066B7E-15E3-4049-9E0B-3BB8737DCAD3}"/>
    <dgm:cxn modelId="{5756EA05-C54D-49EE-A8EB-E8C1D60092B3}" type="presOf" srcId="{75A9867C-D54A-4E03-B1F4-29293E9A1487}" destId="{C616675F-C8FC-4ECF-AC5B-30C296C02719}" srcOrd="0" destOrd="0" presId="urn:microsoft.com/office/officeart/2005/8/layout/radial1"/>
    <dgm:cxn modelId="{F4E2CD6B-E4A8-43C9-ACB3-5EDB53235C45}" type="presOf" srcId="{64409C7A-0F38-443C-AFF8-C54E5A71412F}" destId="{5DA6E277-4A3B-4889-ADF1-22922350EE63}" srcOrd="0" destOrd="0" presId="urn:microsoft.com/office/officeart/2005/8/layout/radial1"/>
    <dgm:cxn modelId="{BB30BF50-63C8-4B3D-830E-17172E62676D}" type="presOf" srcId="{8A67148F-0109-4A06-930C-83FDAD48BC5A}" destId="{78692D1C-1BEF-4EDF-8263-66957C187391}" srcOrd="1" destOrd="0" presId="urn:microsoft.com/office/officeart/2005/8/layout/radial1"/>
    <dgm:cxn modelId="{AB0D4454-62A4-4A2E-9404-E37AC7320773}" type="presOf" srcId="{0B67D767-C45E-462D-BF7D-FFDC4FFE518E}" destId="{E5690B62-5084-479B-B5C4-E6830289AE6C}" srcOrd="1" destOrd="0" presId="urn:microsoft.com/office/officeart/2005/8/layout/radial1"/>
    <dgm:cxn modelId="{BD7CDEB6-C88E-4E30-A1A8-AD8E7900DD52}" type="presOf" srcId="{8A67148F-0109-4A06-930C-83FDAD48BC5A}" destId="{8869D12B-F9D7-4691-8A8D-8FF9700036F4}" srcOrd="0" destOrd="0" presId="urn:microsoft.com/office/officeart/2005/8/layout/radial1"/>
    <dgm:cxn modelId="{2AEF44DC-B4D8-488E-BF85-3102A7068500}" srcId="{38A23D01-08F3-4B06-B61C-777BFE3811D7}" destId="{47780614-B507-41CB-8937-42598B59FCA5}" srcOrd="2" destOrd="0" parTransId="{186D1A2B-E624-4DA4-9BE5-DE0418657778}" sibTransId="{74D68FF9-4D67-45EE-9063-0D839A440047}"/>
    <dgm:cxn modelId="{9D3E1248-2A4B-4829-BB5E-6BE35918C241}" type="presOf" srcId="{8EDE639F-A0CF-49C4-B971-7094C1993389}" destId="{2B0D7DAA-AFD4-4C28-B929-BB62D6CEB3D6}" srcOrd="0" destOrd="0" presId="urn:microsoft.com/office/officeart/2005/8/layout/radial1"/>
    <dgm:cxn modelId="{0AAACC87-FC3B-43A6-B417-B0B3A6E1D0C5}" type="presOf" srcId="{274A8814-4CD6-4B0F-9F92-0730571661DD}" destId="{605C2101-576F-46E7-9AF2-6FEF3A7A987C}" srcOrd="1" destOrd="0" presId="urn:microsoft.com/office/officeart/2005/8/layout/radial1"/>
    <dgm:cxn modelId="{4D9AA216-2AED-41BF-82B7-2A3C289C1732}" srcId="{38A23D01-08F3-4B06-B61C-777BFE3811D7}" destId="{64409C7A-0F38-443C-AFF8-C54E5A71412F}" srcOrd="1" destOrd="0" parTransId="{D0063383-8175-4D48-8BD8-61D9277A409C}" sibTransId="{FF402C63-24ED-4993-B8CA-5921316D22AB}"/>
    <dgm:cxn modelId="{A80A0936-E846-4D25-AA79-E8E2C0CAE089}" type="presOf" srcId="{47780614-B507-41CB-8937-42598B59FCA5}" destId="{D1F9FF26-5965-4D55-9079-C22570181277}" srcOrd="0" destOrd="0" presId="urn:microsoft.com/office/officeart/2005/8/layout/radial1"/>
    <dgm:cxn modelId="{4A2AC635-5A2D-4649-BCFB-D77ACAC8B4FF}" type="presOf" srcId="{D0063383-8175-4D48-8BD8-61D9277A409C}" destId="{45939F52-1678-42DD-92CF-3195B4EF1CBF}" srcOrd="0" destOrd="0" presId="urn:microsoft.com/office/officeart/2005/8/layout/radial1"/>
    <dgm:cxn modelId="{7D418A68-3E8E-484B-BA29-9D2B95B2BA3E}" type="presOf" srcId="{B421A32C-FE3D-4299-86DE-E06AD87EFA36}" destId="{9FC657C9-7642-4D32-AA1C-CF087B7B5FB6}" srcOrd="1" destOrd="0" presId="urn:microsoft.com/office/officeart/2005/8/layout/radial1"/>
    <dgm:cxn modelId="{2B3C0F0D-BE07-4EA2-86B6-CC1E4A2C8C00}" srcId="{38A23D01-08F3-4B06-B61C-777BFE3811D7}" destId="{505638D1-A29E-4120-B193-F4BE4FF686A2}" srcOrd="3" destOrd="0" parTransId="{0B67D767-C45E-462D-BF7D-FFDC4FFE518E}" sibTransId="{9211C9A3-05D9-471B-A147-BFE017A4C794}"/>
    <dgm:cxn modelId="{5891926A-AFE2-4445-AA94-CCA91FFEE6D7}" type="presOf" srcId="{F19FA21E-9018-4A30-A29A-05F294192A3E}" destId="{D7431BB3-2C5C-4D9E-990B-169C362FD260}" srcOrd="0" destOrd="0" presId="urn:microsoft.com/office/officeart/2005/8/layout/radial1"/>
    <dgm:cxn modelId="{DB5DD9F7-4CBC-477B-A103-682DC7BED0F2}" type="presParOf" srcId="{8B822B95-CAC2-4D11-B764-B21F7BA355AE}" destId="{FD946E64-A9BA-49F0-B4EC-13C0462DD0C6}" srcOrd="0" destOrd="0" presId="urn:microsoft.com/office/officeart/2005/8/layout/radial1"/>
    <dgm:cxn modelId="{5CBDB064-2640-4983-AE57-330BEF684381}" type="presParOf" srcId="{8B822B95-CAC2-4D11-B764-B21F7BA355AE}" destId="{C616675F-C8FC-4ECF-AC5B-30C296C02719}" srcOrd="1" destOrd="0" presId="urn:microsoft.com/office/officeart/2005/8/layout/radial1"/>
    <dgm:cxn modelId="{5CD900D2-C212-446B-A80C-F9EB39ED000E}" type="presParOf" srcId="{C616675F-C8FC-4ECF-AC5B-30C296C02719}" destId="{AD55907F-723A-4336-8251-F8DE03A2893F}" srcOrd="0" destOrd="0" presId="urn:microsoft.com/office/officeart/2005/8/layout/radial1"/>
    <dgm:cxn modelId="{BF01D2C6-980E-4C1B-A1F0-4F6F60410067}" type="presParOf" srcId="{8B822B95-CAC2-4D11-B764-B21F7BA355AE}" destId="{2B0D7DAA-AFD4-4C28-B929-BB62D6CEB3D6}" srcOrd="2" destOrd="0" presId="urn:microsoft.com/office/officeart/2005/8/layout/radial1"/>
    <dgm:cxn modelId="{DFB65BFA-A6BA-4A79-9F36-A4A98FD194C5}" type="presParOf" srcId="{8B822B95-CAC2-4D11-B764-B21F7BA355AE}" destId="{45939F52-1678-42DD-92CF-3195B4EF1CBF}" srcOrd="3" destOrd="0" presId="urn:microsoft.com/office/officeart/2005/8/layout/radial1"/>
    <dgm:cxn modelId="{D0BFC74E-1084-446F-88B4-741A666CBA4F}" type="presParOf" srcId="{45939F52-1678-42DD-92CF-3195B4EF1CBF}" destId="{19CD2151-375B-488A-BCE7-3673B7D42128}" srcOrd="0" destOrd="0" presId="urn:microsoft.com/office/officeart/2005/8/layout/radial1"/>
    <dgm:cxn modelId="{DB4DCE99-8279-4FE5-89F4-FAD334554317}" type="presParOf" srcId="{8B822B95-CAC2-4D11-B764-B21F7BA355AE}" destId="{5DA6E277-4A3B-4889-ADF1-22922350EE63}" srcOrd="4" destOrd="0" presId="urn:microsoft.com/office/officeart/2005/8/layout/radial1"/>
    <dgm:cxn modelId="{76176CAC-EF48-429E-9B56-94FA3B73612C}" type="presParOf" srcId="{8B822B95-CAC2-4D11-B764-B21F7BA355AE}" destId="{6A067CC3-EB51-40D7-96AF-3ECC9AAD3AF1}" srcOrd="5" destOrd="0" presId="urn:microsoft.com/office/officeart/2005/8/layout/radial1"/>
    <dgm:cxn modelId="{36CCCF3E-9B35-420B-A8E7-4D2BD23C71B2}" type="presParOf" srcId="{6A067CC3-EB51-40D7-96AF-3ECC9AAD3AF1}" destId="{65898FE8-B4E6-442E-8F38-7346AB843AEE}" srcOrd="0" destOrd="0" presId="urn:microsoft.com/office/officeart/2005/8/layout/radial1"/>
    <dgm:cxn modelId="{7A0CC55A-EB01-450E-A468-88DD2C08F765}" type="presParOf" srcId="{8B822B95-CAC2-4D11-B764-B21F7BA355AE}" destId="{D1F9FF26-5965-4D55-9079-C22570181277}" srcOrd="6" destOrd="0" presId="urn:microsoft.com/office/officeart/2005/8/layout/radial1"/>
    <dgm:cxn modelId="{576B26F3-65B8-4DCA-B0E6-B8C982812C31}" type="presParOf" srcId="{8B822B95-CAC2-4D11-B764-B21F7BA355AE}" destId="{05A9E0E1-9D91-4C0F-8076-D0FB23C53E04}" srcOrd="7" destOrd="0" presId="urn:microsoft.com/office/officeart/2005/8/layout/radial1"/>
    <dgm:cxn modelId="{83837A41-2781-49E7-B999-13D6F2B5503A}" type="presParOf" srcId="{05A9E0E1-9D91-4C0F-8076-D0FB23C53E04}" destId="{E5690B62-5084-479B-B5C4-E6830289AE6C}" srcOrd="0" destOrd="0" presId="urn:microsoft.com/office/officeart/2005/8/layout/radial1"/>
    <dgm:cxn modelId="{1235218E-0034-4617-B626-CBF8FA33B83A}" type="presParOf" srcId="{8B822B95-CAC2-4D11-B764-B21F7BA355AE}" destId="{B9857728-D6DA-4DD2-99E3-E47D9B787AB9}" srcOrd="8" destOrd="0" presId="urn:microsoft.com/office/officeart/2005/8/layout/radial1"/>
    <dgm:cxn modelId="{1334A7F5-E902-4007-9CDD-F9EFD39CD410}" type="presParOf" srcId="{8B822B95-CAC2-4D11-B764-B21F7BA355AE}" destId="{FDF5E508-8DDE-46ED-A130-97B7F35D97F5}" srcOrd="9" destOrd="0" presId="urn:microsoft.com/office/officeart/2005/8/layout/radial1"/>
    <dgm:cxn modelId="{8F30CF63-0DD2-4D48-BA4B-B0AAD16F64AE}" type="presParOf" srcId="{FDF5E508-8DDE-46ED-A130-97B7F35D97F5}" destId="{605C2101-576F-46E7-9AF2-6FEF3A7A987C}" srcOrd="0" destOrd="0" presId="urn:microsoft.com/office/officeart/2005/8/layout/radial1"/>
    <dgm:cxn modelId="{C926C16C-2CC8-453E-BD07-05DDB413C583}" type="presParOf" srcId="{8B822B95-CAC2-4D11-B764-B21F7BA355AE}" destId="{FFE791D9-5D9E-46F9-A12C-25BBD10A27C9}" srcOrd="10" destOrd="0" presId="urn:microsoft.com/office/officeart/2005/8/layout/radial1"/>
    <dgm:cxn modelId="{C5B18443-3C27-4BB2-9A2A-F958CF229DD0}" type="presParOf" srcId="{8B822B95-CAC2-4D11-B764-B21F7BA355AE}" destId="{D7431BB3-2C5C-4D9E-990B-169C362FD260}" srcOrd="11" destOrd="0" presId="urn:microsoft.com/office/officeart/2005/8/layout/radial1"/>
    <dgm:cxn modelId="{2506386F-85BC-49BA-BC6E-DE0A6CD1908E}" type="presParOf" srcId="{D7431BB3-2C5C-4D9E-990B-169C362FD260}" destId="{569D4604-9283-4F25-903A-C094FCB10D69}" srcOrd="0" destOrd="0" presId="urn:microsoft.com/office/officeart/2005/8/layout/radial1"/>
    <dgm:cxn modelId="{46F1611A-E42E-4356-A381-8CD44A67AEC0}" type="presParOf" srcId="{8B822B95-CAC2-4D11-B764-B21F7BA355AE}" destId="{AE45A2A1-B4BF-47AE-9113-530F369AD840}" srcOrd="12" destOrd="0" presId="urn:microsoft.com/office/officeart/2005/8/layout/radial1"/>
    <dgm:cxn modelId="{50197245-A3E5-496F-8BBE-8D6001823CD7}" type="presParOf" srcId="{8B822B95-CAC2-4D11-B764-B21F7BA355AE}" destId="{8869D12B-F9D7-4691-8A8D-8FF9700036F4}" srcOrd="13" destOrd="0" presId="urn:microsoft.com/office/officeart/2005/8/layout/radial1"/>
    <dgm:cxn modelId="{BBE2E87C-F87D-4C9C-9D91-C59C2BC1AF7E}" type="presParOf" srcId="{8869D12B-F9D7-4691-8A8D-8FF9700036F4}" destId="{78692D1C-1BEF-4EDF-8263-66957C187391}" srcOrd="0" destOrd="0" presId="urn:microsoft.com/office/officeart/2005/8/layout/radial1"/>
    <dgm:cxn modelId="{0F68F5EB-4940-4088-A2BA-2DFEF53D1E8F}" type="presParOf" srcId="{8B822B95-CAC2-4D11-B764-B21F7BA355AE}" destId="{8CBE88E2-4C3F-49CE-B28E-6CD69CD79B26}" srcOrd="14" destOrd="0" presId="urn:microsoft.com/office/officeart/2005/8/layout/radial1"/>
    <dgm:cxn modelId="{0844E37E-6B02-4746-9EFF-413C36666B32}" type="presParOf" srcId="{8B822B95-CAC2-4D11-B764-B21F7BA355AE}" destId="{B06A977E-38EA-45E4-9AB1-C660FA71A1E3}" srcOrd="15" destOrd="0" presId="urn:microsoft.com/office/officeart/2005/8/layout/radial1"/>
    <dgm:cxn modelId="{9C4D5C6E-D3A4-401B-9B25-3EF888220212}" type="presParOf" srcId="{B06A977E-38EA-45E4-9AB1-C660FA71A1E3}" destId="{9FC657C9-7642-4D32-AA1C-CF087B7B5FB6}" srcOrd="0" destOrd="0" presId="urn:microsoft.com/office/officeart/2005/8/layout/radial1"/>
    <dgm:cxn modelId="{9249C54B-AB9B-4972-9682-3DB4CEF35A77}" type="presParOf" srcId="{8B822B95-CAC2-4D11-B764-B21F7BA355AE}" destId="{303D8C68-4C88-4BEA-8CA0-746FD3A00DF1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D570F5-4CAF-4803-8B3B-D8A0EC6D50D3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9E79CB7-BA8B-46CE-9660-04B5F7E751DE}">
      <dgm:prSet phldrT="[Текст]" custT="1"/>
      <dgm:spPr/>
      <dgm:t>
        <a:bodyPr/>
        <a:lstStyle/>
        <a:p>
          <a:r>
            <a: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мать</a:t>
          </a:r>
          <a:endParaRPr lang="ru-RU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058142-E44E-418C-9BA5-C2DF999DE798}" type="parTrans" cxnId="{794CE8DA-469E-48B2-B397-C146C4E8D2A9}">
      <dgm:prSet/>
      <dgm:spPr/>
      <dgm:t>
        <a:bodyPr/>
        <a:lstStyle/>
        <a:p>
          <a:endParaRPr lang="ru-RU"/>
        </a:p>
      </dgm:t>
    </dgm:pt>
    <dgm:pt modelId="{C5BADCE7-FA89-49E7-BCA6-4A3E23CA5A4F}" type="sibTrans" cxnId="{794CE8DA-469E-48B2-B397-C146C4E8D2A9}">
      <dgm:prSet/>
      <dgm:spPr/>
      <dgm:t>
        <a:bodyPr/>
        <a:lstStyle/>
        <a:p>
          <a:endParaRPr lang="ru-RU"/>
        </a:p>
      </dgm:t>
    </dgm:pt>
    <dgm:pt modelId="{EED4AD73-A07C-4F16-B4ED-99D158972F34}">
      <dgm:prSet phldrT="[Текст]" custT="1"/>
      <dgm:spPr/>
      <dgm:t>
        <a:bodyPr/>
        <a:lstStyle/>
        <a:p>
          <a:r>
            <a: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отец</a:t>
          </a:r>
          <a:endParaRPr lang="ru-RU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EF4F76-13AF-4110-8175-18022547E98A}" type="parTrans" cxnId="{2AE2382C-FFEA-46CB-900A-AA12117C18B5}">
      <dgm:prSet/>
      <dgm:spPr/>
      <dgm:t>
        <a:bodyPr/>
        <a:lstStyle/>
        <a:p>
          <a:endParaRPr lang="ru-RU"/>
        </a:p>
      </dgm:t>
    </dgm:pt>
    <dgm:pt modelId="{70BA5137-E521-4D72-9685-B3801BE78118}" type="sibTrans" cxnId="{2AE2382C-FFEA-46CB-900A-AA12117C18B5}">
      <dgm:prSet/>
      <dgm:spPr/>
      <dgm:t>
        <a:bodyPr/>
        <a:lstStyle/>
        <a:p>
          <a:endParaRPr lang="ru-RU"/>
        </a:p>
      </dgm:t>
    </dgm:pt>
    <dgm:pt modelId="{99653614-BF45-49A4-957B-5F9C269AE443}">
      <dgm:prSet phldrT="[Текст]"/>
      <dgm:spPr/>
      <dgm:t>
        <a:bodyPr/>
        <a:lstStyle/>
        <a:p>
          <a:r>
            <a:rPr lang="ru-RU" dirty="0" smtClean="0"/>
            <a:t>Старший ребенок</a:t>
          </a:r>
          <a:endParaRPr lang="ru-RU" dirty="0"/>
        </a:p>
      </dgm:t>
    </dgm:pt>
    <dgm:pt modelId="{3F9A86F5-84B5-4B6A-B68B-D7EE06FF9AD7}" type="parTrans" cxnId="{8B111063-7A2D-43D4-A42D-1900C751F118}">
      <dgm:prSet/>
      <dgm:spPr/>
      <dgm:t>
        <a:bodyPr/>
        <a:lstStyle/>
        <a:p>
          <a:endParaRPr lang="ru-RU"/>
        </a:p>
      </dgm:t>
    </dgm:pt>
    <dgm:pt modelId="{96EB0944-B997-4359-A999-FF8E27474EFE}" type="sibTrans" cxnId="{8B111063-7A2D-43D4-A42D-1900C751F118}">
      <dgm:prSet/>
      <dgm:spPr/>
      <dgm:t>
        <a:bodyPr/>
        <a:lstStyle/>
        <a:p>
          <a:endParaRPr lang="ru-RU"/>
        </a:p>
      </dgm:t>
    </dgm:pt>
    <dgm:pt modelId="{5D7FBD98-4A24-4C16-ACDA-B87F70CA8BB7}">
      <dgm:prSet phldrT="[Текст]"/>
      <dgm:spPr/>
      <dgm:t>
        <a:bodyPr/>
        <a:lstStyle/>
        <a:p>
          <a:r>
            <a:rPr lang="ru-RU" dirty="0" smtClean="0"/>
            <a:t>Младший </a:t>
          </a:r>
          <a:r>
            <a:rPr lang="ru-RU" dirty="0" smtClean="0"/>
            <a:t>ребенок</a:t>
          </a:r>
          <a:endParaRPr lang="ru-RU" dirty="0"/>
        </a:p>
      </dgm:t>
    </dgm:pt>
    <dgm:pt modelId="{2D2DC1D7-E095-4C17-B9F8-01A5493CAB47}" type="parTrans" cxnId="{9DF8CB2C-71C2-4950-86C0-4E2D1CCF112E}">
      <dgm:prSet/>
      <dgm:spPr/>
      <dgm:t>
        <a:bodyPr/>
        <a:lstStyle/>
        <a:p>
          <a:endParaRPr lang="ru-RU"/>
        </a:p>
      </dgm:t>
    </dgm:pt>
    <dgm:pt modelId="{A1AE1205-77F6-4C36-A7DC-E1DD9938BC48}" type="sibTrans" cxnId="{9DF8CB2C-71C2-4950-86C0-4E2D1CCF112E}">
      <dgm:prSet/>
      <dgm:spPr/>
      <dgm:t>
        <a:bodyPr/>
        <a:lstStyle/>
        <a:p>
          <a:endParaRPr lang="ru-RU"/>
        </a:p>
      </dgm:t>
    </dgm:pt>
    <dgm:pt modelId="{6F7CF358-5C60-4EE3-8979-55BD6B66F534}">
      <dgm:prSet phldrT="[Текст]" custT="1"/>
      <dgm:spPr/>
      <dgm:t>
        <a:bodyPr/>
        <a:lstStyle/>
        <a:p>
          <a:r>
            <a: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Бабушка/дедушка</a:t>
          </a:r>
          <a:endParaRPr lang="ru-RU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9F5DEC-F2C0-4013-AB07-B2F86BE79436}" type="parTrans" cxnId="{4C14DBA0-46EF-4972-8920-B6CA73B0FA02}">
      <dgm:prSet/>
      <dgm:spPr/>
      <dgm:t>
        <a:bodyPr/>
        <a:lstStyle/>
        <a:p>
          <a:endParaRPr lang="ru-RU"/>
        </a:p>
      </dgm:t>
    </dgm:pt>
    <dgm:pt modelId="{677B7C9E-A286-43DC-A34C-05F76FC34CF9}" type="sibTrans" cxnId="{4C14DBA0-46EF-4972-8920-B6CA73B0FA02}">
      <dgm:prSet/>
      <dgm:spPr/>
      <dgm:t>
        <a:bodyPr/>
        <a:lstStyle/>
        <a:p>
          <a:endParaRPr lang="ru-RU"/>
        </a:p>
      </dgm:t>
    </dgm:pt>
    <dgm:pt modelId="{C1DCD77B-669F-4112-88D4-1DA9BB291628}">
      <dgm:prSet/>
      <dgm:spPr/>
      <dgm:t>
        <a:bodyPr/>
        <a:lstStyle/>
        <a:p>
          <a:endParaRPr lang="ru-RU"/>
        </a:p>
      </dgm:t>
    </dgm:pt>
    <dgm:pt modelId="{616F5A29-E55D-4EC4-A441-15867FF8BA74}" type="parTrans" cxnId="{7A18BCEB-90DF-4776-8C3F-5B581C1E17DC}">
      <dgm:prSet/>
      <dgm:spPr/>
      <dgm:t>
        <a:bodyPr/>
        <a:lstStyle/>
        <a:p>
          <a:endParaRPr lang="ru-RU"/>
        </a:p>
      </dgm:t>
    </dgm:pt>
    <dgm:pt modelId="{D6213ECD-5EDC-4715-BE5C-2F177782EFE5}" type="sibTrans" cxnId="{7A18BCEB-90DF-4776-8C3F-5B581C1E17DC}">
      <dgm:prSet/>
      <dgm:spPr/>
      <dgm:t>
        <a:bodyPr/>
        <a:lstStyle/>
        <a:p>
          <a:endParaRPr lang="ru-RU"/>
        </a:p>
      </dgm:t>
    </dgm:pt>
    <dgm:pt modelId="{244C0BE9-D7A3-4265-85D0-6D1B19466A0B}" type="pres">
      <dgm:prSet presAssocID="{7CD570F5-4CAF-4803-8B3B-D8A0EC6D50D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0709D4-FE78-448A-9C70-7A2F3EFEDAE7}" type="pres">
      <dgm:prSet presAssocID="{19E79CB7-BA8B-46CE-9660-04B5F7E751DE}" presName="node" presStyleLbl="node1" presStyleIdx="0" presStyleCnt="6" custLinFactNeighborX="-25127" custLinFactNeighborY="-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43C172-4D91-4AF0-AB87-9A05ECD6998F}" type="pres">
      <dgm:prSet presAssocID="{C5BADCE7-FA89-49E7-BCA6-4A3E23CA5A4F}" presName="sibTrans" presStyleCnt="0"/>
      <dgm:spPr/>
    </dgm:pt>
    <dgm:pt modelId="{ED617BF1-0EA7-4678-B57D-9A509AC6BBFD}" type="pres">
      <dgm:prSet presAssocID="{EED4AD73-A07C-4F16-B4ED-99D158972F34}" presName="node" presStyleLbl="node1" presStyleIdx="1" presStyleCnt="6" custLinFactNeighborX="32228" custLinFactNeighborY="-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EE2BE9-BCCD-4A5D-83A4-D13796B1A689}" type="pres">
      <dgm:prSet presAssocID="{70BA5137-E521-4D72-9685-B3801BE78118}" presName="sibTrans" presStyleCnt="0"/>
      <dgm:spPr/>
    </dgm:pt>
    <dgm:pt modelId="{CB279742-FDBB-439B-84C4-4B36039347C5}" type="pres">
      <dgm:prSet presAssocID="{99653614-BF45-49A4-957B-5F9C269AE44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0C9DD-4CA9-45FD-8A2E-AB9ABF25BDD1}" type="pres">
      <dgm:prSet presAssocID="{96EB0944-B997-4359-A999-FF8E27474EFE}" presName="sibTrans" presStyleCnt="0"/>
      <dgm:spPr/>
    </dgm:pt>
    <dgm:pt modelId="{9B95AA52-E28B-49A3-A2E8-FDCB7719E6A8}" type="pres">
      <dgm:prSet presAssocID="{5D7FBD98-4A24-4C16-ACDA-B87F70CA8BB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79B752-B1DA-41C2-A66F-46A2D09324F0}" type="pres">
      <dgm:prSet presAssocID="{A1AE1205-77F6-4C36-A7DC-E1DD9938BC48}" presName="sibTrans" presStyleCnt="0"/>
      <dgm:spPr/>
    </dgm:pt>
    <dgm:pt modelId="{2F59AFE0-EB63-4880-8C19-1694AF6054A6}" type="pres">
      <dgm:prSet presAssocID="{6F7CF358-5C60-4EE3-8979-55BD6B66F534}" presName="node" presStyleLbl="node1" presStyleIdx="4" presStyleCnt="6" custScaleX="111635" custLinFactNeighborX="-22267" custLinFactNeighborY="-11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F07CC-59B9-489C-B217-645FEFA5DDAD}" type="pres">
      <dgm:prSet presAssocID="{677B7C9E-A286-43DC-A34C-05F76FC34CF9}" presName="sibTrans" presStyleCnt="0"/>
      <dgm:spPr/>
    </dgm:pt>
    <dgm:pt modelId="{A02B6B64-4219-4033-9ED5-8EEBE5B88D56}" type="pres">
      <dgm:prSet presAssocID="{C1DCD77B-669F-4112-88D4-1DA9BB291628}" presName="node" presStyleLbl="node1" presStyleIdx="5" presStyleCnt="6" custLinFactNeighborX="33609" custLinFactNeighborY="-142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A4449B-BFDC-4AAF-9A84-4A9660786BBE}" type="presOf" srcId="{7CD570F5-4CAF-4803-8B3B-D8A0EC6D50D3}" destId="{244C0BE9-D7A3-4265-85D0-6D1B19466A0B}" srcOrd="0" destOrd="0" presId="urn:microsoft.com/office/officeart/2005/8/layout/default"/>
    <dgm:cxn modelId="{4C14DBA0-46EF-4972-8920-B6CA73B0FA02}" srcId="{7CD570F5-4CAF-4803-8B3B-D8A0EC6D50D3}" destId="{6F7CF358-5C60-4EE3-8979-55BD6B66F534}" srcOrd="4" destOrd="0" parTransId="{4F9F5DEC-F2C0-4013-AB07-B2F86BE79436}" sibTransId="{677B7C9E-A286-43DC-A34C-05F76FC34CF9}"/>
    <dgm:cxn modelId="{7A18BCEB-90DF-4776-8C3F-5B581C1E17DC}" srcId="{7CD570F5-4CAF-4803-8B3B-D8A0EC6D50D3}" destId="{C1DCD77B-669F-4112-88D4-1DA9BB291628}" srcOrd="5" destOrd="0" parTransId="{616F5A29-E55D-4EC4-A441-15867FF8BA74}" sibTransId="{D6213ECD-5EDC-4715-BE5C-2F177782EFE5}"/>
    <dgm:cxn modelId="{8B111063-7A2D-43D4-A42D-1900C751F118}" srcId="{7CD570F5-4CAF-4803-8B3B-D8A0EC6D50D3}" destId="{99653614-BF45-49A4-957B-5F9C269AE443}" srcOrd="2" destOrd="0" parTransId="{3F9A86F5-84B5-4B6A-B68B-D7EE06FF9AD7}" sibTransId="{96EB0944-B997-4359-A999-FF8E27474EFE}"/>
    <dgm:cxn modelId="{353D4824-EDF3-4EEF-B101-247BE3978892}" type="presOf" srcId="{19E79CB7-BA8B-46CE-9660-04B5F7E751DE}" destId="{5C0709D4-FE78-448A-9C70-7A2F3EFEDAE7}" srcOrd="0" destOrd="0" presId="urn:microsoft.com/office/officeart/2005/8/layout/default"/>
    <dgm:cxn modelId="{83B1CC75-C86B-4F9F-8E41-C262CDC66D0C}" type="presOf" srcId="{99653614-BF45-49A4-957B-5F9C269AE443}" destId="{CB279742-FDBB-439B-84C4-4B36039347C5}" srcOrd="0" destOrd="0" presId="urn:microsoft.com/office/officeart/2005/8/layout/default"/>
    <dgm:cxn modelId="{9DF8CB2C-71C2-4950-86C0-4E2D1CCF112E}" srcId="{7CD570F5-4CAF-4803-8B3B-D8A0EC6D50D3}" destId="{5D7FBD98-4A24-4C16-ACDA-B87F70CA8BB7}" srcOrd="3" destOrd="0" parTransId="{2D2DC1D7-E095-4C17-B9F8-01A5493CAB47}" sibTransId="{A1AE1205-77F6-4C36-A7DC-E1DD9938BC48}"/>
    <dgm:cxn modelId="{D9005BAF-FCF7-431E-ADE4-4963E360AFAF}" type="presOf" srcId="{6F7CF358-5C60-4EE3-8979-55BD6B66F534}" destId="{2F59AFE0-EB63-4880-8C19-1694AF6054A6}" srcOrd="0" destOrd="0" presId="urn:microsoft.com/office/officeart/2005/8/layout/default"/>
    <dgm:cxn modelId="{2AE2382C-FFEA-46CB-900A-AA12117C18B5}" srcId="{7CD570F5-4CAF-4803-8B3B-D8A0EC6D50D3}" destId="{EED4AD73-A07C-4F16-B4ED-99D158972F34}" srcOrd="1" destOrd="0" parTransId="{EEEF4F76-13AF-4110-8175-18022547E98A}" sibTransId="{70BA5137-E521-4D72-9685-B3801BE78118}"/>
    <dgm:cxn modelId="{794CE8DA-469E-48B2-B397-C146C4E8D2A9}" srcId="{7CD570F5-4CAF-4803-8B3B-D8A0EC6D50D3}" destId="{19E79CB7-BA8B-46CE-9660-04B5F7E751DE}" srcOrd="0" destOrd="0" parTransId="{D1058142-E44E-418C-9BA5-C2DF999DE798}" sibTransId="{C5BADCE7-FA89-49E7-BCA6-4A3E23CA5A4F}"/>
    <dgm:cxn modelId="{B098F7AA-8D3D-435C-83F3-ECCF0926A041}" type="presOf" srcId="{C1DCD77B-669F-4112-88D4-1DA9BB291628}" destId="{A02B6B64-4219-4033-9ED5-8EEBE5B88D56}" srcOrd="0" destOrd="0" presId="urn:microsoft.com/office/officeart/2005/8/layout/default"/>
    <dgm:cxn modelId="{585BA79B-1A85-4128-ABD2-84DBAB1C20B8}" type="presOf" srcId="{5D7FBD98-4A24-4C16-ACDA-B87F70CA8BB7}" destId="{9B95AA52-E28B-49A3-A2E8-FDCB7719E6A8}" srcOrd="0" destOrd="0" presId="urn:microsoft.com/office/officeart/2005/8/layout/default"/>
    <dgm:cxn modelId="{52FEBE94-CA04-41BC-A574-47627E0E2C15}" type="presOf" srcId="{EED4AD73-A07C-4F16-B4ED-99D158972F34}" destId="{ED617BF1-0EA7-4678-B57D-9A509AC6BBFD}" srcOrd="0" destOrd="0" presId="urn:microsoft.com/office/officeart/2005/8/layout/default"/>
    <dgm:cxn modelId="{18D94252-6EA6-455B-BEE3-3343F1874DC8}" type="presParOf" srcId="{244C0BE9-D7A3-4265-85D0-6D1B19466A0B}" destId="{5C0709D4-FE78-448A-9C70-7A2F3EFEDAE7}" srcOrd="0" destOrd="0" presId="urn:microsoft.com/office/officeart/2005/8/layout/default"/>
    <dgm:cxn modelId="{CBC0F87F-7497-4849-8972-520B7E74FF94}" type="presParOf" srcId="{244C0BE9-D7A3-4265-85D0-6D1B19466A0B}" destId="{8543C172-4D91-4AF0-AB87-9A05ECD6998F}" srcOrd="1" destOrd="0" presId="urn:microsoft.com/office/officeart/2005/8/layout/default"/>
    <dgm:cxn modelId="{AA36A0CC-63FC-4BE2-A70F-3F63AC110F84}" type="presParOf" srcId="{244C0BE9-D7A3-4265-85D0-6D1B19466A0B}" destId="{ED617BF1-0EA7-4678-B57D-9A509AC6BBFD}" srcOrd="2" destOrd="0" presId="urn:microsoft.com/office/officeart/2005/8/layout/default"/>
    <dgm:cxn modelId="{74C9F942-A0BE-4A21-B88F-8FB428B5DFB7}" type="presParOf" srcId="{244C0BE9-D7A3-4265-85D0-6D1B19466A0B}" destId="{EEEE2BE9-BCCD-4A5D-83A4-D13796B1A689}" srcOrd="3" destOrd="0" presId="urn:microsoft.com/office/officeart/2005/8/layout/default"/>
    <dgm:cxn modelId="{A6CEA1C0-A952-482C-977F-ED7AFC4BC561}" type="presParOf" srcId="{244C0BE9-D7A3-4265-85D0-6D1B19466A0B}" destId="{CB279742-FDBB-439B-84C4-4B36039347C5}" srcOrd="4" destOrd="0" presId="urn:microsoft.com/office/officeart/2005/8/layout/default"/>
    <dgm:cxn modelId="{265876D5-62BD-4766-9BDB-F58344D65247}" type="presParOf" srcId="{244C0BE9-D7A3-4265-85D0-6D1B19466A0B}" destId="{F570C9DD-4CA9-45FD-8A2E-AB9ABF25BDD1}" srcOrd="5" destOrd="0" presId="urn:microsoft.com/office/officeart/2005/8/layout/default"/>
    <dgm:cxn modelId="{6952AFC6-0EE1-444A-B2D6-C8FB28DCFB5C}" type="presParOf" srcId="{244C0BE9-D7A3-4265-85D0-6D1B19466A0B}" destId="{9B95AA52-E28B-49A3-A2E8-FDCB7719E6A8}" srcOrd="6" destOrd="0" presId="urn:microsoft.com/office/officeart/2005/8/layout/default"/>
    <dgm:cxn modelId="{252C56A4-B87D-41B6-B2B7-E7800DEFD9F2}" type="presParOf" srcId="{244C0BE9-D7A3-4265-85D0-6D1B19466A0B}" destId="{9979B752-B1DA-41C2-A66F-46A2D09324F0}" srcOrd="7" destOrd="0" presId="urn:microsoft.com/office/officeart/2005/8/layout/default"/>
    <dgm:cxn modelId="{24BC6FB8-DDAD-4A01-97D3-9B565B2DA5CD}" type="presParOf" srcId="{244C0BE9-D7A3-4265-85D0-6D1B19466A0B}" destId="{2F59AFE0-EB63-4880-8C19-1694AF6054A6}" srcOrd="8" destOrd="0" presId="urn:microsoft.com/office/officeart/2005/8/layout/default"/>
    <dgm:cxn modelId="{230094BC-5520-4322-837D-5EAF22329758}" type="presParOf" srcId="{244C0BE9-D7A3-4265-85D0-6D1B19466A0B}" destId="{66DF07CC-59B9-489C-B217-645FEFA5DDAD}" srcOrd="9" destOrd="0" presId="urn:microsoft.com/office/officeart/2005/8/layout/default"/>
    <dgm:cxn modelId="{78B21548-1E97-487C-A40B-2AE8C2B09E96}" type="presParOf" srcId="{244C0BE9-D7A3-4265-85D0-6D1B19466A0B}" destId="{A02B6B64-4219-4033-9ED5-8EEBE5B88D5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46E64-A9BA-49F0-B4EC-13C0462DD0C6}">
      <dsp:nvSpPr>
        <dsp:cNvPr id="0" name=""/>
        <dsp:cNvSpPr/>
      </dsp:nvSpPr>
      <dsp:spPr>
        <a:xfrm>
          <a:off x="3712420" y="2560292"/>
          <a:ext cx="1504151" cy="150415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Семья</a:t>
          </a:r>
          <a:endParaRPr lang="ru-RU" sz="2800" kern="1200" dirty="0"/>
        </a:p>
      </dsp:txBody>
      <dsp:txXfrm>
        <a:off x="3932698" y="2780570"/>
        <a:ext cx="1063595" cy="1063595"/>
      </dsp:txXfrm>
    </dsp:sp>
    <dsp:sp modelId="{C616675F-C8FC-4ECF-AC5B-30C296C02719}">
      <dsp:nvSpPr>
        <dsp:cNvPr id="0" name=""/>
        <dsp:cNvSpPr/>
      </dsp:nvSpPr>
      <dsp:spPr>
        <a:xfrm rot="16200000">
          <a:off x="3937991" y="2018626"/>
          <a:ext cx="1053009" cy="30322"/>
        </a:xfrm>
        <a:custGeom>
          <a:avLst/>
          <a:gdLst/>
          <a:ahLst/>
          <a:cxnLst/>
          <a:rect l="0" t="0" r="0" b="0"/>
          <a:pathLst>
            <a:path>
              <a:moveTo>
                <a:pt x="0" y="15161"/>
              </a:moveTo>
              <a:lnTo>
                <a:pt x="1053009" y="1516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38170" y="2007462"/>
        <a:ext cx="52650" cy="52650"/>
      </dsp:txXfrm>
    </dsp:sp>
    <dsp:sp modelId="{2B0D7DAA-AFD4-4C28-B929-BB62D6CEB3D6}">
      <dsp:nvSpPr>
        <dsp:cNvPr id="0" name=""/>
        <dsp:cNvSpPr/>
      </dsp:nvSpPr>
      <dsp:spPr>
        <a:xfrm>
          <a:off x="3712420" y="3131"/>
          <a:ext cx="1504151" cy="150415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дом</a:t>
          </a:r>
          <a:endParaRPr lang="ru-RU" sz="1800" kern="1200" dirty="0"/>
        </a:p>
      </dsp:txBody>
      <dsp:txXfrm>
        <a:off x="3932698" y="223409"/>
        <a:ext cx="1063595" cy="1063595"/>
      </dsp:txXfrm>
    </dsp:sp>
    <dsp:sp modelId="{45939F52-1678-42DD-92CF-3195B4EF1CBF}">
      <dsp:nvSpPr>
        <dsp:cNvPr id="0" name=""/>
        <dsp:cNvSpPr/>
      </dsp:nvSpPr>
      <dsp:spPr>
        <a:xfrm rot="18900000">
          <a:off x="4842084" y="2393113"/>
          <a:ext cx="1053009" cy="30322"/>
        </a:xfrm>
        <a:custGeom>
          <a:avLst/>
          <a:gdLst/>
          <a:ahLst/>
          <a:cxnLst/>
          <a:rect l="0" t="0" r="0" b="0"/>
          <a:pathLst>
            <a:path>
              <a:moveTo>
                <a:pt x="0" y="15161"/>
              </a:moveTo>
              <a:lnTo>
                <a:pt x="1053009" y="1516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42263" y="2381949"/>
        <a:ext cx="52650" cy="52650"/>
      </dsp:txXfrm>
    </dsp:sp>
    <dsp:sp modelId="{5DA6E277-4A3B-4889-ADF1-22922350EE63}">
      <dsp:nvSpPr>
        <dsp:cNvPr id="0" name=""/>
        <dsp:cNvSpPr/>
      </dsp:nvSpPr>
      <dsp:spPr>
        <a:xfrm>
          <a:off x="5520606" y="752106"/>
          <a:ext cx="1504151" cy="1504151"/>
        </a:xfrm>
        <a:prstGeom prst="ellipse">
          <a:avLst/>
        </a:prstGeom>
        <a:solidFill>
          <a:schemeClr val="accent5">
            <a:hueOff val="-2579400"/>
            <a:satOff val="6351"/>
            <a:lumOff val="-14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дети</a:t>
          </a:r>
          <a:endParaRPr lang="ru-RU" sz="1800" kern="1200" dirty="0"/>
        </a:p>
      </dsp:txBody>
      <dsp:txXfrm>
        <a:off x="5740884" y="972384"/>
        <a:ext cx="1063595" cy="1063595"/>
      </dsp:txXfrm>
    </dsp:sp>
    <dsp:sp modelId="{6A067CC3-EB51-40D7-96AF-3ECC9AAD3AF1}">
      <dsp:nvSpPr>
        <dsp:cNvPr id="0" name=""/>
        <dsp:cNvSpPr/>
      </dsp:nvSpPr>
      <dsp:spPr>
        <a:xfrm>
          <a:off x="5216571" y="3297206"/>
          <a:ext cx="1053009" cy="30322"/>
        </a:xfrm>
        <a:custGeom>
          <a:avLst/>
          <a:gdLst/>
          <a:ahLst/>
          <a:cxnLst/>
          <a:rect l="0" t="0" r="0" b="0"/>
          <a:pathLst>
            <a:path>
              <a:moveTo>
                <a:pt x="0" y="15161"/>
              </a:moveTo>
              <a:lnTo>
                <a:pt x="1053009" y="1516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716751" y="3286042"/>
        <a:ext cx="52650" cy="52650"/>
      </dsp:txXfrm>
    </dsp:sp>
    <dsp:sp modelId="{D1F9FF26-5965-4D55-9079-C22570181277}">
      <dsp:nvSpPr>
        <dsp:cNvPr id="0" name=""/>
        <dsp:cNvSpPr/>
      </dsp:nvSpPr>
      <dsp:spPr>
        <a:xfrm>
          <a:off x="6269581" y="2560292"/>
          <a:ext cx="1504151" cy="1504151"/>
        </a:xfrm>
        <a:prstGeom prst="ellipse">
          <a:avLst/>
        </a:prstGeom>
        <a:solidFill>
          <a:schemeClr val="accent5">
            <a:hueOff val="-5158800"/>
            <a:satOff val="12703"/>
            <a:lumOff val="-2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родители</a:t>
          </a:r>
          <a:endParaRPr lang="ru-RU" sz="1800" kern="1200" dirty="0"/>
        </a:p>
      </dsp:txBody>
      <dsp:txXfrm>
        <a:off x="6489859" y="2780570"/>
        <a:ext cx="1063595" cy="1063595"/>
      </dsp:txXfrm>
    </dsp:sp>
    <dsp:sp modelId="{05A9E0E1-9D91-4C0F-8076-D0FB23C53E04}">
      <dsp:nvSpPr>
        <dsp:cNvPr id="0" name=""/>
        <dsp:cNvSpPr/>
      </dsp:nvSpPr>
      <dsp:spPr>
        <a:xfrm rot="2700000">
          <a:off x="4842084" y="4201299"/>
          <a:ext cx="1053009" cy="30322"/>
        </a:xfrm>
        <a:custGeom>
          <a:avLst/>
          <a:gdLst/>
          <a:ahLst/>
          <a:cxnLst/>
          <a:rect l="0" t="0" r="0" b="0"/>
          <a:pathLst>
            <a:path>
              <a:moveTo>
                <a:pt x="0" y="15161"/>
              </a:moveTo>
              <a:lnTo>
                <a:pt x="1053009" y="1516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42263" y="4190135"/>
        <a:ext cx="52650" cy="52650"/>
      </dsp:txXfrm>
    </dsp:sp>
    <dsp:sp modelId="{B9857728-D6DA-4DD2-99E3-E47D9B787AB9}">
      <dsp:nvSpPr>
        <dsp:cNvPr id="0" name=""/>
        <dsp:cNvSpPr/>
      </dsp:nvSpPr>
      <dsp:spPr>
        <a:xfrm>
          <a:off x="5520606" y="4368478"/>
          <a:ext cx="1504151" cy="1504151"/>
        </a:xfrm>
        <a:prstGeom prst="ellipse">
          <a:avLst/>
        </a:prstGeom>
        <a:solidFill>
          <a:schemeClr val="accent5">
            <a:hueOff val="-7738199"/>
            <a:satOff val="19054"/>
            <a:lumOff val="-4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любовь</a:t>
          </a:r>
          <a:endParaRPr lang="ru-RU" sz="1800" kern="1200" dirty="0"/>
        </a:p>
      </dsp:txBody>
      <dsp:txXfrm>
        <a:off x="5740884" y="4588756"/>
        <a:ext cx="1063595" cy="1063595"/>
      </dsp:txXfrm>
    </dsp:sp>
    <dsp:sp modelId="{FDF5E508-8DDE-46ED-A130-97B7F35D97F5}">
      <dsp:nvSpPr>
        <dsp:cNvPr id="0" name=""/>
        <dsp:cNvSpPr/>
      </dsp:nvSpPr>
      <dsp:spPr>
        <a:xfrm rot="5400000">
          <a:off x="3937991" y="4575787"/>
          <a:ext cx="1053009" cy="30322"/>
        </a:xfrm>
        <a:custGeom>
          <a:avLst/>
          <a:gdLst/>
          <a:ahLst/>
          <a:cxnLst/>
          <a:rect l="0" t="0" r="0" b="0"/>
          <a:pathLst>
            <a:path>
              <a:moveTo>
                <a:pt x="0" y="15161"/>
              </a:moveTo>
              <a:lnTo>
                <a:pt x="1053009" y="1516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38170" y="4564623"/>
        <a:ext cx="52650" cy="52650"/>
      </dsp:txXfrm>
    </dsp:sp>
    <dsp:sp modelId="{FFE791D9-5D9E-46F9-A12C-25BBD10A27C9}">
      <dsp:nvSpPr>
        <dsp:cNvPr id="0" name=""/>
        <dsp:cNvSpPr/>
      </dsp:nvSpPr>
      <dsp:spPr>
        <a:xfrm>
          <a:off x="3712420" y="5117453"/>
          <a:ext cx="1504151" cy="1504151"/>
        </a:xfrm>
        <a:prstGeom prst="ellipse">
          <a:avLst/>
        </a:prstGeom>
        <a:solidFill>
          <a:schemeClr val="accent5">
            <a:hueOff val="-10317599"/>
            <a:satOff val="25405"/>
            <a:lumOff val="-5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забота</a:t>
          </a:r>
          <a:endParaRPr lang="ru-RU" sz="1800" kern="1200" dirty="0"/>
        </a:p>
      </dsp:txBody>
      <dsp:txXfrm>
        <a:off x="3932698" y="5337731"/>
        <a:ext cx="1063595" cy="1063595"/>
      </dsp:txXfrm>
    </dsp:sp>
    <dsp:sp modelId="{D7431BB3-2C5C-4D9E-990B-169C362FD260}">
      <dsp:nvSpPr>
        <dsp:cNvPr id="0" name=""/>
        <dsp:cNvSpPr/>
      </dsp:nvSpPr>
      <dsp:spPr>
        <a:xfrm rot="8100000">
          <a:off x="3033898" y="4201299"/>
          <a:ext cx="1053009" cy="30322"/>
        </a:xfrm>
        <a:custGeom>
          <a:avLst/>
          <a:gdLst/>
          <a:ahLst/>
          <a:cxnLst/>
          <a:rect l="0" t="0" r="0" b="0"/>
          <a:pathLst>
            <a:path>
              <a:moveTo>
                <a:pt x="0" y="15161"/>
              </a:moveTo>
              <a:lnTo>
                <a:pt x="1053009" y="1516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534077" y="4190135"/>
        <a:ext cx="52650" cy="52650"/>
      </dsp:txXfrm>
    </dsp:sp>
    <dsp:sp modelId="{AE45A2A1-B4BF-47AE-9113-530F369AD840}">
      <dsp:nvSpPr>
        <dsp:cNvPr id="0" name=""/>
        <dsp:cNvSpPr/>
      </dsp:nvSpPr>
      <dsp:spPr>
        <a:xfrm>
          <a:off x="1904234" y="4368478"/>
          <a:ext cx="1504151" cy="1504151"/>
        </a:xfrm>
        <a:prstGeom prst="ellipse">
          <a:avLst/>
        </a:prstGeom>
        <a:solidFill>
          <a:schemeClr val="accent5">
            <a:hueOff val="-12896999"/>
            <a:satOff val="31756"/>
            <a:lumOff val="-7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тепло</a:t>
          </a:r>
          <a:endParaRPr lang="ru-RU" sz="1800" kern="1200" dirty="0"/>
        </a:p>
      </dsp:txBody>
      <dsp:txXfrm>
        <a:off x="2124512" y="4588756"/>
        <a:ext cx="1063595" cy="1063595"/>
      </dsp:txXfrm>
    </dsp:sp>
    <dsp:sp modelId="{8869D12B-F9D7-4691-8A8D-8FF9700036F4}">
      <dsp:nvSpPr>
        <dsp:cNvPr id="0" name=""/>
        <dsp:cNvSpPr/>
      </dsp:nvSpPr>
      <dsp:spPr>
        <a:xfrm rot="10800000">
          <a:off x="2659410" y="3297206"/>
          <a:ext cx="1053009" cy="30322"/>
        </a:xfrm>
        <a:custGeom>
          <a:avLst/>
          <a:gdLst/>
          <a:ahLst/>
          <a:cxnLst/>
          <a:rect l="0" t="0" r="0" b="0"/>
          <a:pathLst>
            <a:path>
              <a:moveTo>
                <a:pt x="0" y="15161"/>
              </a:moveTo>
              <a:lnTo>
                <a:pt x="1053009" y="1516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159590" y="3286042"/>
        <a:ext cx="52650" cy="52650"/>
      </dsp:txXfrm>
    </dsp:sp>
    <dsp:sp modelId="{8CBE88E2-4C3F-49CE-B28E-6CD69CD79B26}">
      <dsp:nvSpPr>
        <dsp:cNvPr id="0" name=""/>
        <dsp:cNvSpPr/>
      </dsp:nvSpPr>
      <dsp:spPr>
        <a:xfrm>
          <a:off x="1155259" y="2560292"/>
          <a:ext cx="1504151" cy="1504151"/>
        </a:xfrm>
        <a:prstGeom prst="ellipse">
          <a:avLst/>
        </a:prstGeom>
        <a:solidFill>
          <a:schemeClr val="accent5">
            <a:hueOff val="-15476398"/>
            <a:satOff val="38108"/>
            <a:lumOff val="-84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2"/>
              </a:solidFill>
            </a:rPr>
            <a:t>уют</a:t>
          </a:r>
          <a:endParaRPr lang="ru-RU" sz="1800" kern="1200" dirty="0">
            <a:solidFill>
              <a:schemeClr val="accent2"/>
            </a:solidFill>
          </a:endParaRPr>
        </a:p>
      </dsp:txBody>
      <dsp:txXfrm>
        <a:off x="1375537" y="2780570"/>
        <a:ext cx="1063595" cy="1063595"/>
      </dsp:txXfrm>
    </dsp:sp>
    <dsp:sp modelId="{B06A977E-38EA-45E4-9AB1-C660FA71A1E3}">
      <dsp:nvSpPr>
        <dsp:cNvPr id="0" name=""/>
        <dsp:cNvSpPr/>
      </dsp:nvSpPr>
      <dsp:spPr>
        <a:xfrm rot="13500000">
          <a:off x="3033898" y="2393113"/>
          <a:ext cx="1053009" cy="30322"/>
        </a:xfrm>
        <a:custGeom>
          <a:avLst/>
          <a:gdLst/>
          <a:ahLst/>
          <a:cxnLst/>
          <a:rect l="0" t="0" r="0" b="0"/>
          <a:pathLst>
            <a:path>
              <a:moveTo>
                <a:pt x="0" y="15161"/>
              </a:moveTo>
              <a:lnTo>
                <a:pt x="1053009" y="1516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534077" y="2381949"/>
        <a:ext cx="52650" cy="52650"/>
      </dsp:txXfrm>
    </dsp:sp>
    <dsp:sp modelId="{303D8C68-4C88-4BEA-8CA0-746FD3A00DF1}">
      <dsp:nvSpPr>
        <dsp:cNvPr id="0" name=""/>
        <dsp:cNvSpPr/>
      </dsp:nvSpPr>
      <dsp:spPr>
        <a:xfrm>
          <a:off x="1904234" y="752106"/>
          <a:ext cx="1504151" cy="1504151"/>
        </a:xfrm>
        <a:prstGeom prst="ellipse">
          <a:avLst/>
        </a:prstGeom>
        <a:solidFill>
          <a:schemeClr val="accent5">
            <a:hueOff val="-18055798"/>
            <a:satOff val="44459"/>
            <a:lumOff val="-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традиции</a:t>
          </a:r>
          <a:endParaRPr lang="ru-RU" sz="1800" kern="1200" dirty="0"/>
        </a:p>
      </dsp:txBody>
      <dsp:txXfrm>
        <a:off x="2124512" y="972384"/>
        <a:ext cx="1063595" cy="10635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709D4-FE78-448A-9C70-7A2F3EFEDAE7}">
      <dsp:nvSpPr>
        <dsp:cNvPr id="0" name=""/>
        <dsp:cNvSpPr/>
      </dsp:nvSpPr>
      <dsp:spPr>
        <a:xfrm>
          <a:off x="504057" y="0"/>
          <a:ext cx="2517818" cy="15106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мать</a:t>
          </a:r>
          <a:endParaRPr lang="ru-RU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4057" y="0"/>
        <a:ext cx="2517818" cy="1510691"/>
      </dsp:txXfrm>
    </dsp:sp>
    <dsp:sp modelId="{ED617BF1-0EA7-4678-B57D-9A509AC6BBFD}">
      <dsp:nvSpPr>
        <dsp:cNvPr id="0" name=""/>
        <dsp:cNvSpPr/>
      </dsp:nvSpPr>
      <dsp:spPr>
        <a:xfrm>
          <a:off x="4717753" y="0"/>
          <a:ext cx="2517818" cy="1510691"/>
        </a:xfrm>
        <a:prstGeom prst="rect">
          <a:avLst/>
        </a:prstGeom>
        <a:solidFill>
          <a:schemeClr val="accent4">
            <a:hueOff val="3447177"/>
            <a:satOff val="-8721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отец</a:t>
          </a:r>
          <a:endParaRPr lang="ru-RU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17753" y="0"/>
        <a:ext cx="2517818" cy="1510691"/>
      </dsp:txXfrm>
    </dsp:sp>
    <dsp:sp modelId="{CB279742-FDBB-439B-84C4-4B36039347C5}">
      <dsp:nvSpPr>
        <dsp:cNvPr id="0" name=""/>
        <dsp:cNvSpPr/>
      </dsp:nvSpPr>
      <dsp:spPr>
        <a:xfrm>
          <a:off x="1136710" y="1764934"/>
          <a:ext cx="2517818" cy="1510691"/>
        </a:xfrm>
        <a:prstGeom prst="rect">
          <a:avLst/>
        </a:prstGeom>
        <a:solidFill>
          <a:schemeClr val="accent4">
            <a:hueOff val="6894354"/>
            <a:satOff val="-17441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Старший ребенок</a:t>
          </a:r>
          <a:endParaRPr lang="ru-RU" sz="4000" kern="1200" dirty="0"/>
        </a:p>
      </dsp:txBody>
      <dsp:txXfrm>
        <a:off x="1136710" y="1764934"/>
        <a:ext cx="2517818" cy="1510691"/>
      </dsp:txXfrm>
    </dsp:sp>
    <dsp:sp modelId="{9B95AA52-E28B-49A3-A2E8-FDCB7719E6A8}">
      <dsp:nvSpPr>
        <dsp:cNvPr id="0" name=""/>
        <dsp:cNvSpPr/>
      </dsp:nvSpPr>
      <dsp:spPr>
        <a:xfrm>
          <a:off x="3906310" y="1764934"/>
          <a:ext cx="2517818" cy="1510691"/>
        </a:xfrm>
        <a:prstGeom prst="rect">
          <a:avLst/>
        </a:prstGeom>
        <a:solidFill>
          <a:schemeClr val="accent4">
            <a:hueOff val="10341531"/>
            <a:satOff val="-26162"/>
            <a:lumOff val="117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Младший </a:t>
          </a:r>
          <a:r>
            <a:rPr lang="ru-RU" sz="4000" kern="1200" dirty="0" smtClean="0"/>
            <a:t>ребенок</a:t>
          </a:r>
          <a:endParaRPr lang="ru-RU" sz="4000" kern="1200" dirty="0"/>
        </a:p>
      </dsp:txBody>
      <dsp:txXfrm>
        <a:off x="3906310" y="1764934"/>
        <a:ext cx="2517818" cy="1510691"/>
      </dsp:txXfrm>
    </dsp:sp>
    <dsp:sp modelId="{2F59AFE0-EB63-4880-8C19-1694AF6054A6}">
      <dsp:nvSpPr>
        <dsp:cNvPr id="0" name=""/>
        <dsp:cNvSpPr/>
      </dsp:nvSpPr>
      <dsp:spPr>
        <a:xfrm>
          <a:off x="429593" y="3350853"/>
          <a:ext cx="2810767" cy="1510691"/>
        </a:xfrm>
        <a:prstGeom prst="rect">
          <a:avLst/>
        </a:prstGeom>
        <a:solidFill>
          <a:schemeClr val="accent4">
            <a:hueOff val="13788708"/>
            <a:satOff val="-34882"/>
            <a:lumOff val="156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Бабушка/дедушка</a:t>
          </a:r>
          <a:endParaRPr lang="ru-RU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9593" y="3350853"/>
        <a:ext cx="2810767" cy="1510691"/>
      </dsp:txXfrm>
    </dsp:sp>
    <dsp:sp modelId="{A02B6B64-4219-4033-9ED5-8EEBE5B88D56}">
      <dsp:nvSpPr>
        <dsp:cNvPr id="0" name=""/>
        <dsp:cNvSpPr/>
      </dsp:nvSpPr>
      <dsp:spPr>
        <a:xfrm>
          <a:off x="4898998" y="3312360"/>
          <a:ext cx="2517818" cy="1510691"/>
        </a:xfrm>
        <a:prstGeom prst="rect">
          <a:avLst/>
        </a:prstGeom>
        <a:solidFill>
          <a:schemeClr val="accent4">
            <a:hueOff val="17235884"/>
            <a:satOff val="-43603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/>
        </a:p>
      </dsp:txBody>
      <dsp:txXfrm>
        <a:off x="4898998" y="3312360"/>
        <a:ext cx="2517818" cy="1510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bolsunov.com/samoe-luchshee-vospitanie-samovospitanie.html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5785" y="1268760"/>
            <a:ext cx="7584120" cy="1296144"/>
          </a:xfrm>
        </p:spPr>
        <p:txBody>
          <a:bodyPr/>
          <a:lstStyle/>
          <a:p>
            <a:r>
              <a:rPr lang="ru-RU" dirty="0" smtClean="0"/>
              <a:t>Семейные ценности</a:t>
            </a:r>
            <a:endParaRPr lang="ru-RU" dirty="0"/>
          </a:p>
        </p:txBody>
      </p:sp>
      <p:pic>
        <p:nvPicPr>
          <p:cNvPr id="2050" name="Picture 2" descr="C:\Users\Admin\Desktop\отбасы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275" y="2708920"/>
            <a:ext cx="4536504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0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0" r="6380"/>
          <a:stretch>
            <a:fillRect/>
          </a:stretch>
        </p:blipFill>
        <p:spPr/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Семья </a:t>
            </a:r>
            <a:r>
              <a:rPr lang="ru-RU" dirty="0"/>
              <a:t>может иметь свой архив – почетные грамоты дедов и отцов, историю их заслуг, их труда, историю рода и фамилии. Ведь с годами и наши внуки захотят знать, как мы жили. Ведь жизнь, отпущенная нам коротка, но в наших силах оставить память о ней.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Семейные архивы.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18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1" r="12691"/>
          <a:stretch>
            <a:fillRect/>
          </a:stretch>
        </p:blipFill>
        <p:spPr/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755576" y="692696"/>
            <a:ext cx="3528392" cy="3963220"/>
          </a:xfrm>
        </p:spPr>
        <p:txBody>
          <a:bodyPr>
            <a:noAutofit/>
          </a:bodyPr>
          <a:lstStyle/>
          <a:p>
            <a:r>
              <a:rPr lang="ru-RU" sz="2000" dirty="0"/>
              <a:t>Когда появились фотоаппараты, люди стали составлять, а потом и хранить семейные альбомы. Этот обычай успешно дошел и до наших дней – наверное, у большинства имеются старые альбомы с фотокарточками дорогих сердцу родных, может быть, уже ушедших из жизни.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effectLst/>
              </a:rPr>
              <a:t>Семейный альбом.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34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9" r="8999"/>
          <a:stretch>
            <a:fillRect/>
          </a:stretch>
        </p:blipFill>
        <p:spPr/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9552" y="2204864"/>
            <a:ext cx="3694114" cy="2163020"/>
          </a:xfrm>
        </p:spPr>
        <p:txBody>
          <a:bodyPr>
            <a:noAutofit/>
          </a:bodyPr>
          <a:lstStyle/>
          <a:p>
            <a:r>
              <a:rPr lang="ru-RU" sz="2400" dirty="0"/>
              <a:t>Отмечая праздники в семье, мы показываем детям образец своего отдыха и проведения досуга. Повзрослев, также как и мы, будут отдыхать и наши дети. Пусть в вашем доме никто не чувствует себя одиноким и ненужным.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7268" y="4464421"/>
            <a:ext cx="7589148" cy="1143000"/>
          </a:xfrm>
        </p:spPr>
        <p:txBody>
          <a:bodyPr/>
          <a:lstStyle/>
          <a:p>
            <a:r>
              <a:rPr lang="ru-RU" i="1" dirty="0">
                <a:effectLst/>
              </a:rPr>
              <a:t>Семейные праздники.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" b="171"/>
          <a:stretch>
            <a:fillRect/>
          </a:stretch>
        </p:blipFill>
        <p:spPr/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95536" y="836712"/>
            <a:ext cx="4342185" cy="2850562"/>
          </a:xfrm>
        </p:spPr>
        <p:txBody>
          <a:bodyPr>
            <a:noAutofit/>
          </a:bodyPr>
          <a:lstStyle/>
          <a:p>
            <a:r>
              <a:rPr lang="ru-RU" sz="2400" dirty="0"/>
              <a:t>Семейное чтение – самый доступный и короткий путь приобщения к жизненному опыту наших предков и замечательное средство развития умственных способностей ребенка.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4941168"/>
            <a:ext cx="6383538" cy="1143000"/>
          </a:xfrm>
        </p:spPr>
        <p:txBody>
          <a:bodyPr/>
          <a:lstStyle/>
          <a:p>
            <a:r>
              <a:rPr lang="ru-RU" i="1" dirty="0">
                <a:effectLst/>
              </a:rPr>
              <a:t>Чтение в семейном кругу. Домашнее чтение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25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1" r="9431"/>
          <a:stretch>
            <a:fillRect/>
          </a:stretch>
        </p:blipFill>
        <p:spPr/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11560" y="2060848"/>
            <a:ext cx="3694114" cy="2163020"/>
          </a:xfrm>
        </p:spPr>
        <p:txBody>
          <a:bodyPr>
            <a:noAutofit/>
          </a:bodyPr>
          <a:lstStyle/>
          <a:p>
            <a:r>
              <a:rPr lang="ru-RU" sz="2000" dirty="0"/>
              <a:t>В результате этого у ребенка пробуждается потребность к созидательной деятельности, умение ценить красивое и уважать труд других людей. Коллекционировать можно что угодно, главное, опираться на интересы ребенка.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7268" y="4464421"/>
            <a:ext cx="7229108" cy="1143000"/>
          </a:xfrm>
        </p:spPr>
        <p:txBody>
          <a:bodyPr/>
          <a:lstStyle/>
          <a:p>
            <a:r>
              <a:rPr lang="ru-RU" i="1" dirty="0">
                <a:effectLst/>
              </a:rPr>
              <a:t>Коллекционирование.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88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0" r="6380"/>
          <a:stretch>
            <a:fillRect/>
          </a:stretch>
        </p:blipFill>
        <p:spPr/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899591" y="836712"/>
            <a:ext cx="3672409" cy="2336794"/>
          </a:xfrm>
        </p:spPr>
        <p:txBody>
          <a:bodyPr>
            <a:normAutofit/>
          </a:bodyPr>
          <a:lstStyle/>
          <a:p>
            <a:r>
              <a:rPr lang="ru-RU" sz="2800" dirty="0"/>
              <a:t>Как хорошо собраться всей семьей в поход, поехать на пикник, </a:t>
            </a:r>
            <a:r>
              <a:rPr lang="ru-RU" sz="2800" dirty="0" smtClean="0"/>
              <a:t>на дачу</a:t>
            </a:r>
            <a:r>
              <a:rPr lang="ru-RU" sz="2800" dirty="0"/>
              <a:t>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4797152"/>
            <a:ext cx="7589148" cy="1143000"/>
          </a:xfrm>
        </p:spPr>
        <p:txBody>
          <a:bodyPr/>
          <a:lstStyle/>
          <a:p>
            <a:r>
              <a:rPr lang="ru-RU" i="1" dirty="0">
                <a:effectLst/>
              </a:rPr>
              <a:t>Семейный отдых на природе.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86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Ты мне поможешь?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Практическое упражнение</a:t>
            </a:r>
            <a:endParaRPr lang="ru-RU" dirty="0"/>
          </a:p>
        </p:txBody>
      </p:sp>
      <p:sp>
        <p:nvSpPr>
          <p:cNvPr id="7" name="AutoShape 2" descr="Этическое воспитание детей - уборка в доме | GoFunnyKi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1" name="Picture 3" descr="C:\Users\Admin\Desktop\отбасы\Без названия (7)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4578352" cy="388843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69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отбасы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18" y="692696"/>
            <a:ext cx="465297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2924944"/>
            <a:ext cx="5966666" cy="2423346"/>
          </a:xfrm>
        </p:spPr>
        <p:txBody>
          <a:bodyPr/>
          <a:lstStyle/>
          <a:p>
            <a:r>
              <a:rPr lang="ru-RU" dirty="0" err="1" smtClean="0"/>
              <a:t>Цель:улучшить</a:t>
            </a:r>
            <a:r>
              <a:rPr lang="ru-RU" dirty="0" smtClean="0"/>
              <a:t> взаимодействие с родными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5373216"/>
            <a:ext cx="5970494" cy="8354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Вы прочитаете ситуации. На каждую из ситуации вы привлекаете кого-то из членов семьи, возможно несколько человек.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44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62510401"/>
              </p:ext>
            </p:extLst>
          </p:nvPr>
        </p:nvGraphicFramePr>
        <p:xfrm>
          <a:off x="971600" y="1196752"/>
          <a:ext cx="756084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84168" y="4941168"/>
            <a:ext cx="20882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Сосед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5291" y="260648"/>
            <a:ext cx="74671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Можешь мне помочь?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443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2172648"/>
            <a:ext cx="8136904" cy="2423346"/>
          </a:xfrm>
        </p:spPr>
        <p:txBody>
          <a:bodyPr/>
          <a:lstStyle/>
          <a:p>
            <a:pPr algn="ctr"/>
            <a:r>
              <a:rPr lang="ru-RU" sz="3200" dirty="0" smtClean="0">
                <a:effectLst/>
              </a:rPr>
              <a:t>Через </a:t>
            </a:r>
            <a:r>
              <a:rPr lang="ru-RU" sz="3200" dirty="0">
                <a:effectLst/>
              </a:rPr>
              <a:t>несколько недель вы празднуете годовщину семейной жизни. Хотелось бы провести этот день по-особенному. У вас есть некоторые мысли по этому поводу, так что с вопросом «Ты мне поможешь?» вы обращаетесь к…</a:t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Ситуация  1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291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отбасы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64925"/>
            <a:ext cx="5796644" cy="526263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86000" y="3573016"/>
            <a:ext cx="65344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"Семья - эта та самая среда,</a:t>
            </a:r>
          </a:p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которой человек учиться,</a:t>
            </a:r>
          </a:p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сам творит добро"</a:t>
            </a:r>
          </a:p>
          <a:p>
            <a:pPr algn="ctr"/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В. А. Сухомлинский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809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80928"/>
            <a:ext cx="5966666" cy="2423346"/>
          </a:xfrm>
        </p:spPr>
        <p:txBody>
          <a:bodyPr/>
          <a:lstStyle/>
          <a:p>
            <a:pPr algn="ctr"/>
            <a:r>
              <a:rPr lang="ru-RU" sz="2800" dirty="0">
                <a:effectLst/>
              </a:rPr>
              <a:t>Ваш ребенок завалил один из школьных предметов. Партнер считает, что вы не уделяете ребенку достаточно времени. Карьера – это прекрасно, но проблемы сына тоже требуют срочного решения.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Можешь ли ты помочь мне? – просите вы у…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Ситуация  2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6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564904"/>
            <a:ext cx="5966666" cy="2423346"/>
          </a:xfrm>
        </p:spPr>
        <p:txBody>
          <a:bodyPr/>
          <a:lstStyle/>
          <a:p>
            <a:pPr algn="ctr"/>
            <a:r>
              <a:rPr lang="ru-RU" sz="2400" dirty="0">
                <a:effectLst/>
              </a:rPr>
              <a:t>После семейной ссоры вам очень неуютно. Хочется помириться, разрядить уже два дня царящую в доме грозовую атмосферу, которая мешает всем жить. Даже дети обратили внимание на то, что между родителями произошла серьезная размолвка, и ждут, когда же наконец конфликт разрешится. «Ты мне поможешь?» – обращаетесь вы к</a:t>
            </a:r>
            <a:r>
              <a:rPr lang="ru-RU" sz="2400" dirty="0" smtClean="0">
                <a:effectLst/>
              </a:rPr>
              <a:t>…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51720" y="5301208"/>
            <a:ext cx="5970494" cy="83546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Ситуация 3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458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72648"/>
            <a:ext cx="8064896" cy="2423346"/>
          </a:xfrm>
        </p:spPr>
        <p:txBody>
          <a:bodyPr/>
          <a:lstStyle/>
          <a:p>
            <a:pPr algn="ctr"/>
            <a:r>
              <a:rPr lang="ru-RU" sz="2400" dirty="0">
                <a:effectLst/>
              </a:rPr>
              <a:t>Наконец, после замечательного семейного торжества ваши гости разошлись. Квартира выглядит так, как и должна выглядеть после приема двух десятков гостей, половина из которых – дети. Через час по телевизору начинается передача, которую вы целый месяц мечтали посмотреть, но стол завален, раковина переполнена, игрушки разбросаны по всей квартире…</a:t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Ты мне поможешь? – обращаетесь вы к…</a:t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Ситуация 4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38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172648"/>
            <a:ext cx="7028261" cy="2423346"/>
          </a:xfrm>
        </p:spPr>
        <p:txBody>
          <a:bodyPr/>
          <a:lstStyle/>
          <a:p>
            <a:pPr algn="ctr"/>
            <a:r>
              <a:rPr lang="ru-RU" sz="2400" dirty="0">
                <a:effectLst/>
              </a:rPr>
              <a:t>Вы серьезно обеспокоены предстоящим семинаром, который должны приготовить для коллег по отделу. Множество вариантов, планов, идей громоздятся в голове, никак не желая укладываться в какую-то стройную концепцию. Время поджимает, а решение еще не найдено… К кому вы обратитесь за помощью?</a:t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Ситуация 5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688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отбасы\images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278" y="4300539"/>
            <a:ext cx="3402682" cy="225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4888" y="836712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Гвоздь воспитания</a:t>
            </a:r>
          </a:p>
          <a:p>
            <a:r>
              <a:rPr lang="ru-RU" b="1" dirty="0"/>
              <a:t>Житейская история…</a:t>
            </a:r>
          </a:p>
          <a:p>
            <a:r>
              <a:rPr lang="ru-RU" dirty="0"/>
              <a:t>Купец вернулся из путешествия домой. И обнаружил, что его сын совсем отбился от рук. Что делать? Как-то нужно </a:t>
            </a:r>
            <a:r>
              <a:rPr lang="ru-RU" dirty="0">
                <a:hlinkClick r:id="rId3"/>
              </a:rPr>
              <a:t>воспитывать</a:t>
            </a:r>
            <a:r>
              <a:rPr lang="ru-RU" dirty="0"/>
              <a:t> сына. Но как?</a:t>
            </a:r>
          </a:p>
          <a:p>
            <a:r>
              <a:rPr lang="ru-RU" dirty="0"/>
              <a:t>Хорошо подумав, отец придумал вот что: вкопал против дома столб, и после каждого проступка сына вбивал в этот столб гвоздь.</a:t>
            </a:r>
          </a:p>
          <a:p>
            <a:r>
              <a:rPr lang="ru-RU" dirty="0"/>
              <a:t>Прошло некоторое время… И на столбе не осталось живого места – весь он был утыкан гвоздями.</a:t>
            </a:r>
          </a:p>
          <a:p>
            <a:r>
              <a:rPr lang="ru-RU" dirty="0"/>
              <a:t>Эта картина поразила воображение сына.</a:t>
            </a:r>
          </a:p>
          <a:p>
            <a:r>
              <a:rPr lang="ru-RU" dirty="0"/>
              <a:t>Он стал внимательнее относиться к своим поступкам. Стал вежливее, добрее, помогал родителям по дому…</a:t>
            </a:r>
          </a:p>
          <a:p>
            <a:r>
              <a:rPr lang="ru-RU" dirty="0"/>
              <a:t>Тогда, за каждый хороший его поступок, отец стал вытаскивать по одному гвоздю. Сын, видя это, стал делать всё больше </a:t>
            </a:r>
            <a:r>
              <a:rPr lang="ru-RU" dirty="0">
                <a:solidFill>
                  <a:schemeClr val="bg1"/>
                </a:solidFill>
              </a:rPr>
              <a:t>добрых дел.</a:t>
            </a:r>
          </a:p>
          <a:p>
            <a:r>
              <a:rPr lang="ru-RU" dirty="0"/>
              <a:t>И вот наступил торжественный момент: послед</a:t>
            </a:r>
            <a:r>
              <a:rPr lang="ru-RU" dirty="0">
                <a:solidFill>
                  <a:schemeClr val="bg1"/>
                </a:solidFill>
              </a:rPr>
              <a:t>ний гвоздь вытащен из </a:t>
            </a:r>
            <a:r>
              <a:rPr lang="ru-RU" dirty="0"/>
              <a:t>столба…</a:t>
            </a:r>
          </a:p>
          <a:p>
            <a:r>
              <a:rPr lang="ru-RU" dirty="0"/>
              <a:t>Но на сына это произвело совсем неожиданное </a:t>
            </a:r>
            <a:r>
              <a:rPr lang="ru-RU" dirty="0">
                <a:solidFill>
                  <a:schemeClr val="bg1"/>
                </a:solidFill>
              </a:rPr>
              <a:t>впечатление: он заплакал.</a:t>
            </a:r>
          </a:p>
          <a:p>
            <a:r>
              <a:rPr lang="ru-RU" i="1" dirty="0"/>
              <a:t>-Что же ты плачешь? – </a:t>
            </a:r>
            <a:r>
              <a:rPr lang="ru-RU" dirty="0"/>
              <a:t>спросил отец.</a:t>
            </a:r>
            <a:r>
              <a:rPr lang="ru-RU" i="1" dirty="0"/>
              <a:t> – Ведь г</a:t>
            </a:r>
            <a:r>
              <a:rPr lang="ru-RU" i="1" dirty="0">
                <a:solidFill>
                  <a:schemeClr val="bg1"/>
                </a:solidFill>
              </a:rPr>
              <a:t>воздей на столбе больше </a:t>
            </a:r>
            <a:r>
              <a:rPr lang="ru-RU" i="1" dirty="0"/>
              <a:t>нет.</a:t>
            </a:r>
            <a:endParaRPr lang="ru-RU" dirty="0"/>
          </a:p>
          <a:p>
            <a:r>
              <a:rPr lang="ru-RU" i="1" dirty="0"/>
              <a:t>-Гвоздей нет, а дыры остались…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188640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Притча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40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82809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семья</a:t>
            </a:r>
            <a:r>
              <a:rPr lang="ru-RU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4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Admin\Desktop\отбасы\Без названи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7200800" cy="4353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79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7114753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250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4749303" cy="3557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4048" y="620688"/>
            <a:ext cx="3704199" cy="1431032"/>
          </a:xfrm>
        </p:spPr>
        <p:txBody>
          <a:bodyPr/>
          <a:lstStyle/>
          <a:p>
            <a:r>
              <a:rPr lang="ru-RU" sz="2200" dirty="0" err="1">
                <a:solidFill>
                  <a:srgbClr val="FF0000"/>
                </a:solidFill>
              </a:rPr>
              <a:t>Родительство</a:t>
            </a:r>
            <a:r>
              <a:rPr lang="ru-RU" sz="2200" dirty="0">
                <a:solidFill>
                  <a:srgbClr val="FF0000"/>
                </a:solidFill>
              </a:rPr>
              <a:t> -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 это тоже работа, к которой не каждый человек готов. Когда рождается ребенок, мы еще не знаем, с какими трудностями можем столкнуться. Детские капризы, страхи, подростковая конфликтность, отстаивание собственной самостоятельности выводят взрослого из равновесия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52292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емья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невозможна без поддержки самой семьи».</a:t>
            </a:r>
          </a:p>
        </p:txBody>
      </p:sp>
    </p:spTree>
    <p:extLst>
      <p:ext uri="{BB962C8B-B14F-4D97-AF65-F5344CB8AC3E}">
        <p14:creationId xmlns:p14="http://schemas.microsoft.com/office/powerpoint/2010/main" val="294273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77072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/>
              <a:t>Традиция </a:t>
            </a:r>
            <a:r>
              <a:rPr lang="ru-RU" sz="2800" dirty="0"/>
              <a:t>– это то, что перешло от одного поколения к другому, что унаследовано от предшествующих поколений (взгляды, вкусы, идеи, обычаи). </a:t>
            </a:r>
          </a:p>
        </p:txBody>
      </p:sp>
      <p:pic>
        <p:nvPicPr>
          <p:cNvPr id="5122" name="Picture 2" descr="C:\Users\Admin\Desktop\отбасы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0688"/>
            <a:ext cx="6336704" cy="34563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91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отбасы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5800664" cy="461932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75588" y="386080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Семья - это маленькая страна, в которой ПАПА - президент, МАМА - министр финансов, министр здравоохранения, министр культуры и чрезвычайных ситуаций в семье. А РЕБЁНОК - это народ, который постоянно что - то требует, возмущается и устраивает забастовки.</a:t>
            </a:r>
            <a:endParaRPr lang="ru-RU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6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66967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же семейные традиции может завести себе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семья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ru-RU" sz="40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www.roditeli.ua/uploads/m_pages/887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636912"/>
            <a:ext cx="5832648" cy="345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360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581128"/>
            <a:ext cx="7488832" cy="1575048"/>
          </a:xfrm>
        </p:spPr>
        <p:txBody>
          <a:bodyPr/>
          <a:lstStyle/>
          <a:p>
            <a:r>
              <a:rPr lang="ru-RU" dirty="0" smtClean="0"/>
              <a:t>Составление подробной родословной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9" b="2299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5576" y="404664"/>
            <a:ext cx="3694114" cy="3282610"/>
          </a:xfrm>
        </p:spPr>
        <p:txBody>
          <a:bodyPr>
            <a:normAutofit/>
          </a:bodyPr>
          <a:lstStyle/>
          <a:p>
            <a:r>
              <a:rPr lang="ru-RU" sz="1800" dirty="0"/>
              <a:t>Составление подробной родословной, своего фамильного дерева являлось неотъемлемой частью традиций каждой семьи. Существует также прекрасный обычай называть ребенка в честь кого-нибудь из членов семьи (есть так называемые «семейные имена»).</a:t>
            </a:r>
          </a:p>
        </p:txBody>
      </p:sp>
    </p:spTree>
    <p:extLst>
      <p:ext uri="{BB962C8B-B14F-4D97-AF65-F5344CB8AC3E}">
        <p14:creationId xmlns:p14="http://schemas.microsoft.com/office/powerpoint/2010/main" val="7190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179</TotalTime>
  <Words>753</Words>
  <Application>Microsoft Office PowerPoint</Application>
  <PresentationFormat>Экран (4:3)</PresentationFormat>
  <Paragraphs>69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Воздушный поток</vt:lpstr>
      <vt:lpstr>Семейные ценности</vt:lpstr>
      <vt:lpstr>Презентация PowerPoint</vt:lpstr>
      <vt:lpstr>Презентация PowerPoint</vt:lpstr>
      <vt:lpstr>Презентация PowerPoint</vt:lpstr>
      <vt:lpstr>Родительство - это тоже работа, к которой не каждый человек готов. Когда рождается ребенок, мы еще не знаем, с какими трудностями можем столкнуться. Детские капризы, страхи, подростковая конфликтность, отстаивание собственной самостоятельности выводят взрослого из равновесия. </vt:lpstr>
      <vt:lpstr>Презентация PowerPoint</vt:lpstr>
      <vt:lpstr>Презентация PowerPoint</vt:lpstr>
      <vt:lpstr>Презентация PowerPoint</vt:lpstr>
      <vt:lpstr>Составление подробной родословной</vt:lpstr>
      <vt:lpstr>Семейные архивы.</vt:lpstr>
      <vt:lpstr>Семейный альбом.</vt:lpstr>
      <vt:lpstr>Семейные праздники. </vt:lpstr>
      <vt:lpstr>Чтение в семейном кругу. Домашнее чтение </vt:lpstr>
      <vt:lpstr>Коллекционирование. </vt:lpstr>
      <vt:lpstr>Семейный отдых на природе. </vt:lpstr>
      <vt:lpstr>Ты мне поможешь?</vt:lpstr>
      <vt:lpstr>Цель:улучшить взаимодействие с родными </vt:lpstr>
      <vt:lpstr>Презентация PowerPoint</vt:lpstr>
      <vt:lpstr>Через несколько недель вы празднуете годовщину семейной жизни. Хотелось бы провести этот день по-особенному. У вас есть некоторые мысли по этому поводу, так что с вопросом «Ты мне поможешь?» вы обращаетесь к… </vt:lpstr>
      <vt:lpstr>Ваш ребенок завалил один из школьных предметов. Партнер считает, что вы не уделяете ребенку достаточно времени. Карьера – это прекрасно, но проблемы сына тоже требуют срочного решения. Можешь ли ты помочь мне? – просите вы у… </vt:lpstr>
      <vt:lpstr>После семейной ссоры вам очень неуютно. Хочется помириться, разрядить уже два дня царящую в доме грозовую атмосферу, которая мешает всем жить. Даже дети обратили внимание на то, что между родителями произошла серьезная размолвка, и ждут, когда же наконец конфликт разрешится. «Ты мне поможешь?» – обращаетесь вы к…</vt:lpstr>
      <vt:lpstr>Наконец, после замечательного семейного торжества ваши гости разошлись. Квартира выглядит так, как и должна выглядеть после приема двух десятков гостей, половина из которых – дети. Через час по телевизору начинается передача, которую вы целый месяц мечтали посмотреть, но стол завален, раковина переполнена, игрушки разбросаны по всей квартире… Ты мне поможешь? – обращаетесь вы к… </vt:lpstr>
      <vt:lpstr>Вы серьезно обеспокоены предстоящим семинаром, который должны приготовить для коллег по отделу. Множество вариантов, планов, идей громоздятся в голове, никак не желая укладываться в какую-то стройную концепцию. Время поджимает, а решение еще не найдено… К кому вы обратитесь за помощью?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Семейные ценности</dc:title>
  <cp:lastModifiedBy>Дулат</cp:lastModifiedBy>
  <cp:revision>37</cp:revision>
  <dcterms:modified xsi:type="dcterms:W3CDTF">2020-05-17T16:36:48Z</dcterms:modified>
</cp:coreProperties>
</file>